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60" r:id="rId3"/>
  </p:sldMasterIdLst>
  <p:notesMasterIdLst>
    <p:notesMasterId r:id="rId5"/>
  </p:notesMasterIdLst>
  <p:sldIdLst>
    <p:sldId id="256" r:id="rId4"/>
    <p:sldId id="257" r:id="rId6"/>
    <p:sldId id="258" r:id="rId7"/>
    <p:sldId id="260" r:id="rId8"/>
    <p:sldId id="261" r:id="rId9"/>
    <p:sldId id="279"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2" name="Shape 2"/>
        <p:cNvGrpSpPr/>
        <p:nvPr/>
      </p:nvGrpSpPr>
      <p:grpSpPr>
        <a:xfrm>
          <a:off x="0" y="0"/>
          <a:ext cx="0" cy="0"/>
          <a:chOff x="0" y="0"/>
          <a:chExt cx="0" cy="0"/>
        </a:xfrm>
      </p:grpSpPr>
      <p:sp>
        <p:nvSpPr>
          <p:cNvPr id="3" name="Shape 3"/>
          <p:cNvSpPr txBox="1"/>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 name="Shape 4"/>
          <p:cNvSpPr txBox="1"/>
          <p:nvPr>
            <p:ph type="dt" idx="10"/>
          </p:nvPr>
        </p:nvSpPr>
        <p:spPr>
          <a:xfrm>
            <a:off x="3884612"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 name="Shape 5"/>
          <p:cNvSpPr/>
          <p:nvPr>
            <p:ph type="sldImg" idx="3"/>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 name="Shape 6"/>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p:txBody>
      </p:sp>
      <p:sp>
        <p:nvSpPr>
          <p:cNvPr id="7" name="Shape 7"/>
          <p:cNvSpPr txBox="1"/>
          <p:nvPr>
            <p:ph type="ftr" idx="11"/>
          </p:nvPr>
        </p:nvSpPr>
        <p:spPr>
          <a:xfrm>
            <a:off x="0" y="8685212"/>
            <a:ext cx="29718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Shape 8"/>
          <p:cNvSpPr txBox="1"/>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Arial" panose="020B0604020202020204"/>
              <a:buNone/>
            </a:pPr>
            <a:r>
              <a:rPr lang="en-US" sz="1200" b="0" i="0" u="none" strike="noStrike" cap="none">
                <a:solidFill>
                  <a:schemeClr val="dk1"/>
                </a:solidFill>
                <a:latin typeface="Arial" panose="020B0604020202020204"/>
                <a:ea typeface="Arial" panose="020B0604020202020204"/>
                <a:cs typeface="Arial" panose="020B0604020202020204"/>
                <a:sym typeface="Arial" panose="020B0604020202020204"/>
              </a:rPr>
              <a:t>*</a:t>
            </a:r>
            <a:endParaRPr lang="en-US" sz="12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7" name="Shape 157"/>
        <p:cNvGrpSpPr/>
        <p:nvPr/>
      </p:nvGrpSpPr>
      <p:grpSpPr>
        <a:xfrm>
          <a:off x="0" y="0"/>
          <a:ext cx="0" cy="0"/>
          <a:chOff x="0" y="0"/>
          <a:chExt cx="0" cy="0"/>
        </a:xfrm>
      </p:grpSpPr>
      <p:sp>
        <p:nvSpPr>
          <p:cNvPr id="158" name="Shape 158"/>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159" name="Shape 159"/>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249" name="Shape 249"/>
        <p:cNvGrpSpPr/>
        <p:nvPr/>
      </p:nvGrpSpPr>
      <p:grpSpPr>
        <a:xfrm>
          <a:off x="0" y="0"/>
          <a:ext cx="0" cy="0"/>
          <a:chOff x="0" y="0"/>
          <a:chExt cx="0" cy="0"/>
        </a:xfrm>
      </p:grpSpPr>
      <p:sp>
        <p:nvSpPr>
          <p:cNvPr id="250" name="Shape 25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251" name="Shape 25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259" name="Shape 259"/>
        <p:cNvGrpSpPr/>
        <p:nvPr/>
      </p:nvGrpSpPr>
      <p:grpSpPr>
        <a:xfrm>
          <a:off x="0" y="0"/>
          <a:ext cx="0" cy="0"/>
          <a:chOff x="0" y="0"/>
          <a:chExt cx="0" cy="0"/>
        </a:xfrm>
      </p:grpSpPr>
      <p:sp>
        <p:nvSpPr>
          <p:cNvPr id="260" name="Shape 26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61" name="Shape 26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69" name="Shape 269"/>
        <p:cNvGrpSpPr/>
        <p:nvPr/>
      </p:nvGrpSpPr>
      <p:grpSpPr>
        <a:xfrm>
          <a:off x="0" y="0"/>
          <a:ext cx="0" cy="0"/>
          <a:chOff x="0" y="0"/>
          <a:chExt cx="0" cy="0"/>
        </a:xfrm>
      </p:grpSpPr>
      <p:sp>
        <p:nvSpPr>
          <p:cNvPr id="270" name="Shape 27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271" name="Shape 27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279" name="Shape 279"/>
        <p:cNvGrpSpPr/>
        <p:nvPr/>
      </p:nvGrpSpPr>
      <p:grpSpPr>
        <a:xfrm>
          <a:off x="0" y="0"/>
          <a:ext cx="0" cy="0"/>
          <a:chOff x="0" y="0"/>
          <a:chExt cx="0" cy="0"/>
        </a:xfrm>
      </p:grpSpPr>
      <p:sp>
        <p:nvSpPr>
          <p:cNvPr id="280" name="Shape 28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281" name="Shape 28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289" name="Shape 289"/>
        <p:cNvGrpSpPr/>
        <p:nvPr/>
      </p:nvGrpSpPr>
      <p:grpSpPr>
        <a:xfrm>
          <a:off x="0" y="0"/>
          <a:ext cx="0" cy="0"/>
          <a:chOff x="0" y="0"/>
          <a:chExt cx="0" cy="0"/>
        </a:xfrm>
      </p:grpSpPr>
      <p:sp>
        <p:nvSpPr>
          <p:cNvPr id="290" name="Shape 29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291" name="Shape 29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99" name="Shape 299"/>
        <p:cNvGrpSpPr/>
        <p:nvPr/>
      </p:nvGrpSpPr>
      <p:grpSpPr>
        <a:xfrm>
          <a:off x="0" y="0"/>
          <a:ext cx="0" cy="0"/>
          <a:chOff x="0" y="0"/>
          <a:chExt cx="0" cy="0"/>
        </a:xfrm>
      </p:grpSpPr>
      <p:sp>
        <p:nvSpPr>
          <p:cNvPr id="300" name="Shape 30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01" name="Shape 30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309" name="Shape 309"/>
        <p:cNvGrpSpPr/>
        <p:nvPr/>
      </p:nvGrpSpPr>
      <p:grpSpPr>
        <a:xfrm>
          <a:off x="0" y="0"/>
          <a:ext cx="0" cy="0"/>
          <a:chOff x="0" y="0"/>
          <a:chExt cx="0" cy="0"/>
        </a:xfrm>
      </p:grpSpPr>
      <p:sp>
        <p:nvSpPr>
          <p:cNvPr id="310" name="Shape 31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11" name="Shape 31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319" name="Shape 319"/>
        <p:cNvGrpSpPr/>
        <p:nvPr/>
      </p:nvGrpSpPr>
      <p:grpSpPr>
        <a:xfrm>
          <a:off x="0" y="0"/>
          <a:ext cx="0" cy="0"/>
          <a:chOff x="0" y="0"/>
          <a:chExt cx="0" cy="0"/>
        </a:xfrm>
      </p:grpSpPr>
      <p:sp>
        <p:nvSpPr>
          <p:cNvPr id="320" name="Shape 32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21" name="Shape 32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329" name="Shape 329"/>
        <p:cNvGrpSpPr/>
        <p:nvPr/>
      </p:nvGrpSpPr>
      <p:grpSpPr>
        <a:xfrm>
          <a:off x="0" y="0"/>
          <a:ext cx="0" cy="0"/>
          <a:chOff x="0" y="0"/>
          <a:chExt cx="0" cy="0"/>
        </a:xfrm>
      </p:grpSpPr>
      <p:sp>
        <p:nvSpPr>
          <p:cNvPr id="330" name="Shape 33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31" name="Shape 33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339" name="Shape 339"/>
        <p:cNvGrpSpPr/>
        <p:nvPr/>
      </p:nvGrpSpPr>
      <p:grpSpPr>
        <a:xfrm>
          <a:off x="0" y="0"/>
          <a:ext cx="0" cy="0"/>
          <a:chOff x="0" y="0"/>
          <a:chExt cx="0" cy="0"/>
        </a:xfrm>
      </p:grpSpPr>
      <p:sp>
        <p:nvSpPr>
          <p:cNvPr id="340" name="Shape 34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41" name="Shape 34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8" name="Shape 168"/>
        <p:cNvGrpSpPr/>
        <p:nvPr/>
      </p:nvGrpSpPr>
      <p:grpSpPr>
        <a:xfrm>
          <a:off x="0" y="0"/>
          <a:ext cx="0" cy="0"/>
          <a:chOff x="0" y="0"/>
          <a:chExt cx="0" cy="0"/>
        </a:xfrm>
      </p:grpSpPr>
      <p:sp>
        <p:nvSpPr>
          <p:cNvPr id="169" name="Shape 169"/>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170" name="Shape 170"/>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349" name="Shape 349"/>
        <p:cNvGrpSpPr/>
        <p:nvPr/>
      </p:nvGrpSpPr>
      <p:grpSpPr>
        <a:xfrm>
          <a:off x="0" y="0"/>
          <a:ext cx="0" cy="0"/>
          <a:chOff x="0" y="0"/>
          <a:chExt cx="0" cy="0"/>
        </a:xfrm>
      </p:grpSpPr>
      <p:sp>
        <p:nvSpPr>
          <p:cNvPr id="350" name="Shape 35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p>
        </p:txBody>
      </p:sp>
      <p:sp>
        <p:nvSpPr>
          <p:cNvPr id="351" name="Shape 35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9" name="Shape 179"/>
        <p:cNvGrpSpPr/>
        <p:nvPr/>
      </p:nvGrpSpPr>
      <p:grpSpPr>
        <a:xfrm>
          <a:off x="0" y="0"/>
          <a:ext cx="0" cy="0"/>
          <a:chOff x="0" y="0"/>
          <a:chExt cx="0" cy="0"/>
        </a:xfrm>
      </p:grpSpPr>
      <p:sp>
        <p:nvSpPr>
          <p:cNvPr id="180" name="Shape 18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181" name="Shape 18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9" name="Shape 199"/>
        <p:cNvGrpSpPr/>
        <p:nvPr/>
      </p:nvGrpSpPr>
      <p:grpSpPr>
        <a:xfrm>
          <a:off x="0" y="0"/>
          <a:ext cx="0" cy="0"/>
          <a:chOff x="0" y="0"/>
          <a:chExt cx="0" cy="0"/>
        </a:xfrm>
      </p:grpSpPr>
      <p:sp>
        <p:nvSpPr>
          <p:cNvPr id="200" name="Shape 20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01" name="Shape 20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9" name="Shape 209"/>
        <p:cNvGrpSpPr/>
        <p:nvPr/>
      </p:nvGrpSpPr>
      <p:grpSpPr>
        <a:xfrm>
          <a:off x="0" y="0"/>
          <a:ext cx="0" cy="0"/>
          <a:chOff x="0" y="0"/>
          <a:chExt cx="0" cy="0"/>
        </a:xfrm>
      </p:grpSpPr>
      <p:sp>
        <p:nvSpPr>
          <p:cNvPr id="210" name="Shape 21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11" name="Shape 21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9" name="Shape 209"/>
        <p:cNvGrpSpPr/>
        <p:nvPr/>
      </p:nvGrpSpPr>
      <p:grpSpPr>
        <a:xfrm>
          <a:off x="0" y="0"/>
          <a:ext cx="0" cy="0"/>
          <a:chOff x="0" y="0"/>
          <a:chExt cx="0" cy="0"/>
        </a:xfrm>
      </p:grpSpPr>
      <p:sp>
        <p:nvSpPr>
          <p:cNvPr id="210" name="Shape 21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11" name="Shape 21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219" name="Shape 219"/>
        <p:cNvGrpSpPr/>
        <p:nvPr/>
      </p:nvGrpSpPr>
      <p:grpSpPr>
        <a:xfrm>
          <a:off x="0" y="0"/>
          <a:ext cx="0" cy="0"/>
          <a:chOff x="0" y="0"/>
          <a:chExt cx="0" cy="0"/>
        </a:xfrm>
      </p:grpSpPr>
      <p:sp>
        <p:nvSpPr>
          <p:cNvPr id="220" name="Shape 22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21" name="Shape 22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9" name="Shape 229"/>
        <p:cNvGrpSpPr/>
        <p:nvPr/>
      </p:nvGrpSpPr>
      <p:grpSpPr>
        <a:xfrm>
          <a:off x="0" y="0"/>
          <a:ext cx="0" cy="0"/>
          <a:chOff x="0" y="0"/>
          <a:chExt cx="0" cy="0"/>
        </a:xfrm>
      </p:grpSpPr>
      <p:sp>
        <p:nvSpPr>
          <p:cNvPr id="230" name="Shape 23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31" name="Shape 23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239" name="Shape 239"/>
        <p:cNvGrpSpPr/>
        <p:nvPr/>
      </p:nvGrpSpPr>
      <p:grpSpPr>
        <a:xfrm>
          <a:off x="0" y="0"/>
          <a:ext cx="0" cy="0"/>
          <a:chOff x="0" y="0"/>
          <a:chExt cx="0" cy="0"/>
        </a:xfrm>
      </p:grpSpPr>
      <p:sp>
        <p:nvSpPr>
          <p:cNvPr id="240" name="Shape 240"/>
          <p:cNvSpPr txBox="1"/>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p>
        </p:txBody>
      </p:sp>
      <p:sp>
        <p:nvSpPr>
          <p:cNvPr id="241" name="Shape 241"/>
          <p:cNvSpPr/>
          <p:nvPr>
            <p:ph type="sldImg" idx="2"/>
          </p:nvPr>
        </p:nvSpPr>
        <p:spPr>
          <a:xfrm>
            <a:off x="381000" y="685800"/>
            <a:ext cx="6096000" cy="3429000"/>
          </a:xfrm>
          <a:custGeom>
            <a:avLst/>
            <a:gdLst/>
            <a:ahLst/>
            <a:cxnLst/>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5" name="Shape 15"/>
        <p:cNvGrpSpPr/>
        <p:nvPr/>
      </p:nvGrpSpPr>
      <p:grpSpPr>
        <a:xfrm>
          <a:off x="0" y="0"/>
          <a:ext cx="0" cy="0"/>
          <a:chOff x="0" y="0"/>
          <a:chExt cx="0" cy="0"/>
        </a:xfrm>
      </p:grpSpPr>
      <p:sp>
        <p:nvSpPr>
          <p:cNvPr id="16" name="Shape 16"/>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Shape 18"/>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Title and Vertical Text">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txBox="1"/>
          <p:nvPr>
            <p:ph type="body" idx="1"/>
          </p:nvPr>
        </p:nvSpPr>
        <p:spPr>
          <a:xfrm rot="5400000">
            <a:off x="2874962" y="-1217613"/>
            <a:ext cx="3394075" cy="822960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61950" algn="l" rtl="0">
              <a:lnSpc>
                <a:spcPct val="100000"/>
              </a:lnSpc>
              <a:spcBef>
                <a:spcPts val="420"/>
              </a:spcBef>
              <a:spcAft>
                <a:spcPts val="0"/>
              </a:spcAft>
              <a:buClr>
                <a:schemeClr val="dk1"/>
              </a:buClr>
              <a:buSzPts val="2100"/>
              <a:buFont typeface="Arial" panose="020B0604020202020204"/>
              <a:buChar char="•"/>
              <a:defRPr sz="21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75" name="Shape 75"/>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7" name="Shape 77"/>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Shape 80"/>
          <p:cNvSpPr txBox="1"/>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61950" algn="l" rtl="0">
              <a:lnSpc>
                <a:spcPct val="100000"/>
              </a:lnSpc>
              <a:spcBef>
                <a:spcPts val="420"/>
              </a:spcBef>
              <a:spcAft>
                <a:spcPts val="0"/>
              </a:spcAft>
              <a:buClr>
                <a:schemeClr val="dk1"/>
              </a:buClr>
              <a:buSzPts val="2100"/>
              <a:buFont typeface="Arial" panose="020B0604020202020204"/>
              <a:buChar char="•"/>
              <a:defRPr sz="21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81" name="Shape 81"/>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Shape 82"/>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3" name="Shape 83"/>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88" name="Shape 88"/>
        <p:cNvGrpSpPr/>
        <p:nvPr/>
      </p:nvGrpSpPr>
      <p:grpSpPr>
        <a:xfrm>
          <a:off x="0" y="0"/>
          <a:ext cx="0" cy="0"/>
          <a:chOff x="0" y="0"/>
          <a:chExt cx="0" cy="0"/>
        </a:xfrm>
      </p:grpSpPr>
      <p:sp>
        <p:nvSpPr>
          <p:cNvPr id="89" name="Shape 89"/>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0" name="Shape 90"/>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1" name="Shape 91"/>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92" name="Shape 92"/>
        <p:cNvGrpSpPr/>
        <p:nvPr/>
      </p:nvGrpSpPr>
      <p:grpSpPr>
        <a:xfrm>
          <a:off x="0" y="0"/>
          <a:ext cx="0" cy="0"/>
          <a:chOff x="0" y="0"/>
          <a:chExt cx="0" cy="0"/>
        </a:xfrm>
      </p:grpSpPr>
      <p:sp>
        <p:nvSpPr>
          <p:cNvPr id="93" name="Shape 93"/>
          <p:cNvSpPr txBox="1"/>
          <p:nvPr>
            <p:ph type="ctrTitle"/>
          </p:nvPr>
        </p:nvSpPr>
        <p:spPr>
          <a:xfrm>
            <a:off x="685800" y="2130425"/>
            <a:ext cx="7772400" cy="1470025"/>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4" name="Shape 94"/>
          <p:cNvSpPr txBox="1"/>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640"/>
              </a:spcBef>
              <a:spcAft>
                <a:spcPts val="0"/>
              </a:spcAft>
              <a:buClr>
                <a:schemeClr val="dk1"/>
              </a:buClr>
              <a:buSzPts val="3200"/>
              <a:buFont typeface="Arial" panose="020B0604020202020204"/>
              <a:buNone/>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ctr" rtl="0">
              <a:lnSpc>
                <a:spcPct val="100000"/>
              </a:lnSpc>
              <a:spcBef>
                <a:spcPts val="560"/>
              </a:spcBef>
              <a:spcAft>
                <a:spcPts val="0"/>
              </a:spcAft>
              <a:buClr>
                <a:schemeClr val="dk1"/>
              </a:buClr>
              <a:buSzPts val="2800"/>
              <a:buFont typeface="Arial" panose="020B0604020202020204"/>
              <a:buNone/>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ctr" rtl="0">
              <a:lnSpc>
                <a:spcPct val="100000"/>
              </a:lnSpc>
              <a:spcBef>
                <a:spcPts val="480"/>
              </a:spcBef>
              <a:spcAft>
                <a:spcPts val="0"/>
              </a:spcAft>
              <a:buClr>
                <a:schemeClr val="dk1"/>
              </a:buClr>
              <a:buSzPts val="2400"/>
              <a:buFont typeface="Arial" panose="020B0604020202020204"/>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ctr"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ctr"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lvl="5" algn="ctr">
              <a:spcBef>
                <a:spcPts val="0"/>
              </a:spcBef>
              <a:spcAft>
                <a:spcPts val="0"/>
              </a:spcAft>
              <a:buSzPts val="1800"/>
              <a:buFont typeface="Arial" panose="020B0604020202020204"/>
              <a:buNone/>
              <a:defRPr sz="1800"/>
            </a:lvl6pPr>
            <a:lvl7pPr lvl="6" algn="ctr">
              <a:spcBef>
                <a:spcPts val="0"/>
              </a:spcBef>
              <a:spcAft>
                <a:spcPts val="0"/>
              </a:spcAft>
              <a:buSzPts val="1800"/>
              <a:buFont typeface="Arial" panose="020B0604020202020204"/>
              <a:buNone/>
              <a:defRPr sz="1800"/>
            </a:lvl7pPr>
            <a:lvl8pPr lvl="7" algn="ctr">
              <a:spcBef>
                <a:spcPts val="0"/>
              </a:spcBef>
              <a:spcAft>
                <a:spcPts val="0"/>
              </a:spcAft>
              <a:buSzPts val="1800"/>
              <a:buFont typeface="Arial" panose="020B0604020202020204"/>
              <a:buNone/>
              <a:defRPr sz="1800"/>
            </a:lvl8pPr>
            <a:lvl9pPr lvl="8" algn="ctr">
              <a:spcBef>
                <a:spcPts val="0"/>
              </a:spcBef>
              <a:spcAft>
                <a:spcPts val="0"/>
              </a:spcAft>
              <a:buSzPts val="1800"/>
              <a:buFont typeface="Arial" panose="020B0604020202020204"/>
              <a:buNone/>
              <a:defRPr sz="1800"/>
            </a:lvl9pPr>
          </a:lstStyle>
          <a:p/>
        </p:txBody>
      </p:sp>
      <p:sp>
        <p:nvSpPr>
          <p:cNvPr id="95" name="Shape 95"/>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6" name="Shape 96"/>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7" name="Shape 97"/>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matchingName="Title and Content">
  <p:cSld name="OBJECT">
    <p:spTree>
      <p:nvGrpSpPr>
        <p:cNvPr id="98" name="Shape 98"/>
        <p:cNvGrpSpPr/>
        <p:nvPr/>
      </p:nvGrpSpPr>
      <p:grpSpPr>
        <a:xfrm>
          <a:off x="0" y="0"/>
          <a:ext cx="0" cy="0"/>
          <a:chOff x="0" y="0"/>
          <a:chExt cx="0" cy="0"/>
        </a:xfrm>
      </p:grpSpPr>
      <p:sp>
        <p:nvSpPr>
          <p:cNvPr id="99" name="Shape 99"/>
          <p:cNvSpPr txBox="1"/>
          <p:nvPr>
            <p:ph type="title"/>
          </p:nvPr>
        </p:nvSpPr>
        <p:spPr>
          <a:xfrm>
            <a:off x="0" y="0"/>
            <a:ext cx="3000000" cy="3000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0" name="Shape 100"/>
          <p:cNvSpPr txBox="1"/>
          <p:nvPr>
            <p:ph type="body" idx="1"/>
          </p:nvPr>
        </p:nvSpPr>
        <p:spPr>
          <a:xfrm>
            <a:off x="0" y="0"/>
            <a:ext cx="3000000" cy="30000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01" name="Shape 101"/>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2" name="Shape 102"/>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3" name="Shape 103"/>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04" name="Shape 104"/>
        <p:cNvGrpSpPr/>
        <p:nvPr/>
      </p:nvGrpSpPr>
      <p:grpSpPr>
        <a:xfrm>
          <a:off x="0" y="0"/>
          <a:ext cx="0" cy="0"/>
          <a:chOff x="0" y="0"/>
          <a:chExt cx="0" cy="0"/>
        </a:xfrm>
      </p:grpSpPr>
      <p:sp>
        <p:nvSpPr>
          <p:cNvPr id="105" name="Shape 105"/>
          <p:cNvSpPr txBox="1"/>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4000"/>
              <a:buFont typeface="Calibri" panose="020F0502020204030204"/>
              <a:buNone/>
              <a:defRPr sz="40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6" name="Shape 106"/>
          <p:cNvSpPr txBox="1"/>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00"/>
              </a:spcBef>
              <a:spcAft>
                <a:spcPts val="0"/>
              </a:spcAft>
              <a:buClr>
                <a:srgbClr val="888888"/>
              </a:buClr>
              <a:buSzPts val="2000"/>
              <a:buFont typeface="Arial" panose="020B0604020202020204"/>
              <a:buNone/>
              <a:defRPr sz="20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360"/>
              </a:spcBef>
              <a:spcAft>
                <a:spcPts val="0"/>
              </a:spcAft>
              <a:buClr>
                <a:srgbClr val="888888"/>
              </a:buClr>
              <a:buSzPts val="1800"/>
              <a:buFont typeface="Arial" panose="020B0604020202020204"/>
              <a:buNone/>
              <a:defRPr sz="18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320"/>
              </a:spcBef>
              <a:spcAft>
                <a:spcPts val="0"/>
              </a:spcAft>
              <a:buClr>
                <a:srgbClr val="888888"/>
              </a:buClr>
              <a:buSzPts val="1600"/>
              <a:buFont typeface="Arial" panose="020B0604020202020204"/>
              <a:buNone/>
              <a:defRPr sz="16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280"/>
              </a:spcBef>
              <a:spcAft>
                <a:spcPts val="0"/>
              </a:spcAft>
              <a:buClr>
                <a:srgbClr val="888888"/>
              </a:buClr>
              <a:buSzPts val="1400"/>
              <a:buFont typeface="Arial" panose="020B0604020202020204"/>
              <a:buNone/>
              <a:defRPr sz="14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280"/>
              </a:spcBef>
              <a:spcAft>
                <a:spcPts val="0"/>
              </a:spcAft>
              <a:buClr>
                <a:srgbClr val="888888"/>
              </a:buClr>
              <a:buSzPts val="1400"/>
              <a:buFont typeface="Arial" panose="020B0604020202020204"/>
              <a:buNone/>
              <a:defRPr sz="14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Clr>
                <a:srgbClr val="888888"/>
              </a:buClr>
              <a:buSzPts val="1400"/>
              <a:buFont typeface="Arial" panose="020B0604020202020204"/>
              <a:buNone/>
              <a:defRPr sz="1400">
                <a:solidFill>
                  <a:srgbClr val="888888"/>
                </a:solidFill>
              </a:defRPr>
            </a:lvl6pPr>
            <a:lvl7pPr marL="3200400" lvl="6" indent="-228600">
              <a:spcBef>
                <a:spcPts val="0"/>
              </a:spcBef>
              <a:spcAft>
                <a:spcPts val="0"/>
              </a:spcAft>
              <a:buClr>
                <a:srgbClr val="888888"/>
              </a:buClr>
              <a:buSzPts val="1400"/>
              <a:buFont typeface="Arial" panose="020B0604020202020204"/>
              <a:buNone/>
              <a:defRPr sz="1400">
                <a:solidFill>
                  <a:srgbClr val="888888"/>
                </a:solidFill>
              </a:defRPr>
            </a:lvl7pPr>
            <a:lvl8pPr marL="3657600" lvl="7" indent="-228600">
              <a:spcBef>
                <a:spcPts val="0"/>
              </a:spcBef>
              <a:spcAft>
                <a:spcPts val="0"/>
              </a:spcAft>
              <a:buClr>
                <a:srgbClr val="888888"/>
              </a:buClr>
              <a:buSzPts val="1400"/>
              <a:buFont typeface="Arial" panose="020B0604020202020204"/>
              <a:buNone/>
              <a:defRPr sz="1400">
                <a:solidFill>
                  <a:srgbClr val="888888"/>
                </a:solidFill>
              </a:defRPr>
            </a:lvl8pPr>
            <a:lvl9pPr marL="4114800" lvl="8" indent="-228600">
              <a:spcBef>
                <a:spcPts val="0"/>
              </a:spcBef>
              <a:spcAft>
                <a:spcPts val="0"/>
              </a:spcAft>
              <a:buClr>
                <a:srgbClr val="888888"/>
              </a:buClr>
              <a:buSzPts val="1400"/>
              <a:buFont typeface="Arial" panose="020B0604020202020204"/>
              <a:buNone/>
              <a:defRPr sz="1400">
                <a:solidFill>
                  <a:srgbClr val="888888"/>
                </a:solidFill>
              </a:defRPr>
            </a:lvl9pPr>
          </a:lstStyle>
          <a:p/>
        </p:txBody>
      </p:sp>
      <p:sp>
        <p:nvSpPr>
          <p:cNvPr id="107" name="Shape 107"/>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8" name="Shape 108"/>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9" name="Shape 109"/>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matchingName="Two Content">
  <p:cSld name="TWO_OBJECTS">
    <p:spTree>
      <p:nvGrpSpPr>
        <p:cNvPr id="110" name="Shape 110"/>
        <p:cNvGrpSpPr/>
        <p:nvPr/>
      </p:nvGrpSpPr>
      <p:grpSpPr>
        <a:xfrm>
          <a:off x="0" y="0"/>
          <a:ext cx="0" cy="0"/>
          <a:chOff x="0" y="0"/>
          <a:chExt cx="0" cy="0"/>
        </a:xfrm>
      </p:grpSpPr>
      <p:sp>
        <p:nvSpPr>
          <p:cNvPr id="111" name="Shape 111"/>
          <p:cNvSpPr txBox="1"/>
          <p:nvPr>
            <p:ph type="title"/>
          </p:nvPr>
        </p:nvSpPr>
        <p:spPr>
          <a:xfrm>
            <a:off x="0" y="0"/>
            <a:ext cx="3000000" cy="3000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2" name="Shape 112"/>
          <p:cNvSpPr txBox="1"/>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13" name="Shape 113"/>
          <p:cNvSpPr txBox="1"/>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14" name="Shape 114"/>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5" name="Shape 115"/>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6" name="Shape 116"/>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matchingName="Comparison">
  <p:cSld name="TWO_OBJECTS_WITH_TEXT">
    <p:spTree>
      <p:nvGrpSpPr>
        <p:cNvPr id="117" name="Shape 117"/>
        <p:cNvGrpSpPr/>
        <p:nvPr/>
      </p:nvGrpSpPr>
      <p:grpSpPr>
        <a:xfrm>
          <a:off x="0" y="0"/>
          <a:ext cx="0" cy="0"/>
          <a:chOff x="0" y="0"/>
          <a:chExt cx="0" cy="0"/>
        </a:xfrm>
      </p:grpSpPr>
      <p:sp>
        <p:nvSpPr>
          <p:cNvPr id="118" name="Shape 118"/>
          <p:cNvSpPr txBox="1"/>
          <p:nvPr>
            <p:ph type="title"/>
          </p:nvPr>
        </p:nvSpPr>
        <p:spPr>
          <a:xfrm>
            <a:off x="0" y="0"/>
            <a:ext cx="3000000" cy="3000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9" name="Shape 119"/>
          <p:cNvSpPr txBox="1"/>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panose="020B0604020202020204"/>
              <a:buNone/>
              <a:defRPr sz="24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400"/>
              </a:spcBef>
              <a:spcAft>
                <a:spcPts val="0"/>
              </a:spcAft>
              <a:buClr>
                <a:schemeClr val="dk1"/>
              </a:buClr>
              <a:buSzPts val="2000"/>
              <a:buFont typeface="Arial" panose="020B0604020202020204"/>
              <a:buNone/>
              <a:defRPr sz="20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360"/>
              </a:spcBef>
              <a:spcAft>
                <a:spcPts val="0"/>
              </a:spcAft>
              <a:buClr>
                <a:schemeClr val="dk1"/>
              </a:buClr>
              <a:buSzPts val="1800"/>
              <a:buFont typeface="Arial" panose="020B0604020202020204"/>
              <a:buNone/>
              <a:defRPr sz="18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600"/>
              <a:buFont typeface="Arial" panose="020B0604020202020204"/>
              <a:buNone/>
              <a:defRPr sz="1600" b="1"/>
            </a:lvl6pPr>
            <a:lvl7pPr marL="3200400" lvl="6" indent="-228600">
              <a:spcBef>
                <a:spcPts val="0"/>
              </a:spcBef>
              <a:spcAft>
                <a:spcPts val="0"/>
              </a:spcAft>
              <a:buSzPts val="1600"/>
              <a:buFont typeface="Arial" panose="020B0604020202020204"/>
              <a:buNone/>
              <a:defRPr sz="1600" b="1"/>
            </a:lvl7pPr>
            <a:lvl8pPr marL="3657600" lvl="7" indent="-228600">
              <a:spcBef>
                <a:spcPts val="0"/>
              </a:spcBef>
              <a:spcAft>
                <a:spcPts val="0"/>
              </a:spcAft>
              <a:buSzPts val="1600"/>
              <a:buFont typeface="Arial" panose="020B0604020202020204"/>
              <a:buNone/>
              <a:defRPr sz="1600" b="1"/>
            </a:lvl8pPr>
            <a:lvl9pPr marL="4114800" lvl="8" indent="-228600">
              <a:spcBef>
                <a:spcPts val="0"/>
              </a:spcBef>
              <a:spcAft>
                <a:spcPts val="0"/>
              </a:spcAft>
              <a:buSzPts val="1600"/>
              <a:buFont typeface="Arial" panose="020B0604020202020204"/>
              <a:buNone/>
              <a:defRPr sz="1600" b="1"/>
            </a:lvl9pPr>
          </a:lstStyle>
          <a:p/>
        </p:txBody>
      </p:sp>
      <p:sp>
        <p:nvSpPr>
          <p:cNvPr id="120" name="Shape 120"/>
          <p:cNvSpPr txBox="1"/>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p:txBody>
      </p:sp>
      <p:sp>
        <p:nvSpPr>
          <p:cNvPr id="121" name="Shape 121"/>
          <p:cNvSpPr txBox="1"/>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panose="020B0604020202020204"/>
              <a:buNone/>
              <a:defRPr sz="24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400"/>
              </a:spcBef>
              <a:spcAft>
                <a:spcPts val="0"/>
              </a:spcAft>
              <a:buClr>
                <a:schemeClr val="dk1"/>
              </a:buClr>
              <a:buSzPts val="2000"/>
              <a:buFont typeface="Arial" panose="020B0604020202020204"/>
              <a:buNone/>
              <a:defRPr sz="20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360"/>
              </a:spcBef>
              <a:spcAft>
                <a:spcPts val="0"/>
              </a:spcAft>
              <a:buClr>
                <a:schemeClr val="dk1"/>
              </a:buClr>
              <a:buSzPts val="1800"/>
              <a:buFont typeface="Arial" panose="020B0604020202020204"/>
              <a:buNone/>
              <a:defRPr sz="18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600"/>
              <a:buFont typeface="Arial" panose="020B0604020202020204"/>
              <a:buNone/>
              <a:defRPr sz="1600" b="1"/>
            </a:lvl6pPr>
            <a:lvl7pPr marL="3200400" lvl="6" indent="-228600">
              <a:spcBef>
                <a:spcPts val="0"/>
              </a:spcBef>
              <a:spcAft>
                <a:spcPts val="0"/>
              </a:spcAft>
              <a:buSzPts val="1600"/>
              <a:buFont typeface="Arial" panose="020B0604020202020204"/>
              <a:buNone/>
              <a:defRPr sz="1600" b="1"/>
            </a:lvl7pPr>
            <a:lvl8pPr marL="3657600" lvl="7" indent="-228600">
              <a:spcBef>
                <a:spcPts val="0"/>
              </a:spcBef>
              <a:spcAft>
                <a:spcPts val="0"/>
              </a:spcAft>
              <a:buSzPts val="1600"/>
              <a:buFont typeface="Arial" panose="020B0604020202020204"/>
              <a:buNone/>
              <a:defRPr sz="1600" b="1"/>
            </a:lvl8pPr>
            <a:lvl9pPr marL="4114800" lvl="8" indent="-228600">
              <a:spcBef>
                <a:spcPts val="0"/>
              </a:spcBef>
              <a:spcAft>
                <a:spcPts val="0"/>
              </a:spcAft>
              <a:buSzPts val="1600"/>
              <a:buFont typeface="Arial" panose="020B0604020202020204"/>
              <a:buNone/>
              <a:defRPr sz="1600" b="1"/>
            </a:lvl9pPr>
          </a:lstStyle>
          <a:p/>
        </p:txBody>
      </p:sp>
      <p:sp>
        <p:nvSpPr>
          <p:cNvPr id="122" name="Shape 122"/>
          <p:cNvSpPr txBox="1"/>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p:txBody>
      </p:sp>
      <p:sp>
        <p:nvSpPr>
          <p:cNvPr id="123" name="Shape 123"/>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4" name="Shape 124"/>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5" name="Shape 125"/>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26" name="Shape 126"/>
        <p:cNvGrpSpPr/>
        <p:nvPr/>
      </p:nvGrpSpPr>
      <p:grpSpPr>
        <a:xfrm>
          <a:off x="0" y="0"/>
          <a:ext cx="0" cy="0"/>
          <a:chOff x="0" y="0"/>
          <a:chExt cx="0" cy="0"/>
        </a:xfrm>
      </p:grpSpPr>
      <p:sp>
        <p:nvSpPr>
          <p:cNvPr id="127" name="Shape 127"/>
          <p:cNvSpPr txBox="1"/>
          <p:nvPr>
            <p:ph type="title"/>
          </p:nvPr>
        </p:nvSpPr>
        <p:spPr>
          <a:xfrm>
            <a:off x="0" y="0"/>
            <a:ext cx="3000000" cy="3000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8" name="Shape 128"/>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9" name="Shape 129"/>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0" name="Shape 130"/>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matchingName="Content with Caption">
  <p:cSld name="OBJECT_WITH_CAPTION_TEXT">
    <p:spTree>
      <p:nvGrpSpPr>
        <p:cNvPr id="131" name="Shape 131"/>
        <p:cNvGrpSpPr/>
        <p:nvPr/>
      </p:nvGrpSpPr>
      <p:grpSpPr>
        <a:xfrm>
          <a:off x="0" y="0"/>
          <a:ext cx="0" cy="0"/>
          <a:chOff x="0" y="0"/>
          <a:chExt cx="0" cy="0"/>
        </a:xfrm>
      </p:grpSpPr>
      <p:sp>
        <p:nvSpPr>
          <p:cNvPr id="132" name="Shape 132"/>
          <p:cNvSpPr txBox="1"/>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000"/>
              <a:buFont typeface="Calibri" panose="020F0502020204030204"/>
              <a:buNone/>
              <a:defRPr sz="20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3" name="Shape 133"/>
          <p:cNvSpPr txBox="1"/>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2000"/>
            </a:lvl6pPr>
            <a:lvl7pPr marL="3200400" lvl="6" indent="-228600">
              <a:spcBef>
                <a:spcPts val="0"/>
              </a:spcBef>
              <a:spcAft>
                <a:spcPts val="0"/>
              </a:spcAft>
              <a:buSzPts val="1400"/>
              <a:buNone/>
              <a:defRPr sz="2000"/>
            </a:lvl7pPr>
            <a:lvl8pPr marL="3657600" lvl="7" indent="-228600">
              <a:spcBef>
                <a:spcPts val="0"/>
              </a:spcBef>
              <a:spcAft>
                <a:spcPts val="0"/>
              </a:spcAft>
              <a:buSzPts val="1400"/>
              <a:buNone/>
              <a:defRPr sz="2000"/>
            </a:lvl8pPr>
            <a:lvl9pPr marL="4114800" lvl="8" indent="-228600">
              <a:spcBef>
                <a:spcPts val="0"/>
              </a:spcBef>
              <a:spcAft>
                <a:spcPts val="0"/>
              </a:spcAft>
              <a:buSzPts val="1400"/>
              <a:buNone/>
              <a:defRPr sz="2000"/>
            </a:lvl9pPr>
          </a:lstStyle>
          <a:p/>
        </p:txBody>
      </p:sp>
      <p:sp>
        <p:nvSpPr>
          <p:cNvPr id="134" name="Shape 134"/>
          <p:cNvSpPr txBox="1"/>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panose="020B0604020202020204"/>
              <a:buNone/>
              <a:defRPr sz="1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240"/>
              </a:spcBef>
              <a:spcAft>
                <a:spcPts val="0"/>
              </a:spcAft>
              <a:buClr>
                <a:schemeClr val="dk1"/>
              </a:buClr>
              <a:buSzPts val="12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200"/>
              </a:spcBef>
              <a:spcAft>
                <a:spcPts val="0"/>
              </a:spcAft>
              <a:buClr>
                <a:schemeClr val="dk1"/>
              </a:buClr>
              <a:buSzPts val="1000"/>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900"/>
              <a:buFont typeface="Arial" panose="020B0604020202020204"/>
              <a:buNone/>
              <a:defRPr sz="900"/>
            </a:lvl6pPr>
            <a:lvl7pPr marL="3200400" lvl="6" indent="-228600">
              <a:spcBef>
                <a:spcPts val="0"/>
              </a:spcBef>
              <a:spcAft>
                <a:spcPts val="0"/>
              </a:spcAft>
              <a:buSzPts val="900"/>
              <a:buFont typeface="Arial" panose="020B0604020202020204"/>
              <a:buNone/>
              <a:defRPr sz="900"/>
            </a:lvl7pPr>
            <a:lvl8pPr marL="3657600" lvl="7" indent="-228600">
              <a:spcBef>
                <a:spcPts val="0"/>
              </a:spcBef>
              <a:spcAft>
                <a:spcPts val="0"/>
              </a:spcAft>
              <a:buSzPts val="900"/>
              <a:buFont typeface="Arial" panose="020B0604020202020204"/>
              <a:buNone/>
              <a:defRPr sz="900"/>
            </a:lvl8pPr>
            <a:lvl9pPr marL="4114800" lvl="8" indent="-228600">
              <a:spcBef>
                <a:spcPts val="0"/>
              </a:spcBef>
              <a:spcAft>
                <a:spcPts val="0"/>
              </a:spcAft>
              <a:buSzPts val="900"/>
              <a:buFont typeface="Arial" panose="020B0604020202020204"/>
              <a:buNone/>
              <a:defRPr sz="900"/>
            </a:lvl9pPr>
          </a:lstStyle>
          <a:p/>
        </p:txBody>
      </p:sp>
      <p:sp>
        <p:nvSpPr>
          <p:cNvPr id="135" name="Shape 135"/>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6" name="Shape 136"/>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7" name="Shape 137"/>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Shape 21"/>
          <p:cNvSpPr txBox="1"/>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56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ctr" rtl="0">
              <a:lnSpc>
                <a:spcPct val="100000"/>
              </a:lnSpc>
              <a:spcBef>
                <a:spcPts val="480"/>
              </a:spcBef>
              <a:spcAft>
                <a:spcPts val="0"/>
              </a:spcAft>
              <a:buClr>
                <a:schemeClr val="dk1"/>
              </a:buClr>
              <a:buSzPts val="24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ctr" rtl="0">
              <a:lnSpc>
                <a:spcPct val="100000"/>
              </a:lnSpc>
              <a:spcBef>
                <a:spcPts val="420"/>
              </a:spcBef>
              <a:spcAft>
                <a:spcPts val="0"/>
              </a:spcAft>
              <a:buClr>
                <a:schemeClr val="dk1"/>
              </a:buClr>
              <a:buSzPts val="2100"/>
              <a:buFont typeface="Arial" panose="020B0604020202020204"/>
              <a:buNone/>
              <a:defRPr sz="21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ctr" rtl="0">
              <a:lnSpc>
                <a:spcPct val="100000"/>
              </a:lnSpc>
              <a:spcBef>
                <a:spcPts val="36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ctr" rtl="0">
              <a:lnSpc>
                <a:spcPct val="100000"/>
              </a:lnSpc>
              <a:spcBef>
                <a:spcPts val="36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lgn="ctr">
              <a:spcBef>
                <a:spcPts val="0"/>
              </a:spcBef>
              <a:spcAft>
                <a:spcPts val="0"/>
              </a:spcAft>
              <a:buSzPts val="1800"/>
              <a:buFont typeface="Arial" panose="020B0604020202020204"/>
              <a:buNone/>
              <a:defRPr sz="1800"/>
            </a:lvl6pPr>
            <a:lvl7pPr lvl="6" algn="ctr">
              <a:spcBef>
                <a:spcPts val="0"/>
              </a:spcBef>
              <a:spcAft>
                <a:spcPts val="0"/>
              </a:spcAft>
              <a:buSzPts val="1800"/>
              <a:buFont typeface="Arial" panose="020B0604020202020204"/>
              <a:buNone/>
              <a:defRPr sz="1800"/>
            </a:lvl7pPr>
            <a:lvl8pPr lvl="7" algn="ctr">
              <a:spcBef>
                <a:spcPts val="0"/>
              </a:spcBef>
              <a:spcAft>
                <a:spcPts val="0"/>
              </a:spcAft>
              <a:buSzPts val="1800"/>
              <a:buFont typeface="Arial" panose="020B0604020202020204"/>
              <a:buNone/>
              <a:defRPr sz="1800"/>
            </a:lvl8pPr>
            <a:lvl9pPr lvl="8" algn="ctr">
              <a:spcBef>
                <a:spcPts val="0"/>
              </a:spcBef>
              <a:spcAft>
                <a:spcPts val="0"/>
              </a:spcAft>
              <a:buSzPts val="1800"/>
              <a:buFont typeface="Arial" panose="020B0604020202020204"/>
              <a:buNone/>
              <a:defRPr sz="1800"/>
            </a:lvl9pPr>
          </a:lstStyle>
          <a:p/>
        </p:txBody>
      </p:sp>
      <p:sp>
        <p:nvSpPr>
          <p:cNvPr id="22" name="Shape 22"/>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Shape 24"/>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matchingName="Picture with Caption">
  <p:cSld name="PICTURE_WITH_CAPTION_TEXT">
    <p:spTree>
      <p:nvGrpSpPr>
        <p:cNvPr id="138" name="Shape 138"/>
        <p:cNvGrpSpPr/>
        <p:nvPr/>
      </p:nvGrpSpPr>
      <p:grpSpPr>
        <a:xfrm>
          <a:off x="0" y="0"/>
          <a:ext cx="0" cy="0"/>
          <a:chOff x="0" y="0"/>
          <a:chExt cx="0" cy="0"/>
        </a:xfrm>
      </p:grpSpPr>
      <p:sp>
        <p:nvSpPr>
          <p:cNvPr id="139" name="Shape 139"/>
          <p:cNvSpPr txBox="1"/>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000"/>
              <a:buFont typeface="Calibri" panose="020F0502020204030204"/>
              <a:buNone/>
              <a:defRPr sz="20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0" name="Shape 140"/>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panose="020B0604020202020204"/>
              <a:buNone/>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560"/>
              </a:spcBef>
              <a:spcAft>
                <a:spcPts val="0"/>
              </a:spcAft>
              <a:buClr>
                <a:schemeClr val="dk1"/>
              </a:buClr>
              <a:buSzPts val="2800"/>
              <a:buFont typeface="Arial" panose="020B0604020202020204"/>
              <a:buNone/>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480"/>
              </a:spcBef>
              <a:spcAft>
                <a:spcPts val="0"/>
              </a:spcAft>
              <a:buClr>
                <a:schemeClr val="dk1"/>
              </a:buClr>
              <a:buSzPts val="2400"/>
              <a:buFont typeface="Arial" panose="020B0604020202020204"/>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lvl="5">
              <a:spcBef>
                <a:spcPts val="0"/>
              </a:spcBef>
              <a:spcAft>
                <a:spcPts val="0"/>
              </a:spcAft>
              <a:buSzPts val="2000"/>
              <a:buFont typeface="Arial" panose="020B0604020202020204"/>
              <a:buNone/>
              <a:defRPr sz="2000"/>
            </a:lvl6pPr>
            <a:lvl7pPr lvl="6">
              <a:spcBef>
                <a:spcPts val="0"/>
              </a:spcBef>
              <a:spcAft>
                <a:spcPts val="0"/>
              </a:spcAft>
              <a:buSzPts val="2000"/>
              <a:buFont typeface="Arial" panose="020B0604020202020204"/>
              <a:buNone/>
              <a:defRPr sz="2000"/>
            </a:lvl7pPr>
            <a:lvl8pPr lvl="7">
              <a:spcBef>
                <a:spcPts val="0"/>
              </a:spcBef>
              <a:spcAft>
                <a:spcPts val="0"/>
              </a:spcAft>
              <a:buSzPts val="2000"/>
              <a:buFont typeface="Arial" panose="020B0604020202020204"/>
              <a:buNone/>
              <a:defRPr sz="2000"/>
            </a:lvl8pPr>
            <a:lvl9pPr lvl="8">
              <a:spcBef>
                <a:spcPts val="0"/>
              </a:spcBef>
              <a:spcAft>
                <a:spcPts val="0"/>
              </a:spcAft>
              <a:buSzPts val="2000"/>
              <a:buFont typeface="Arial" panose="020B0604020202020204"/>
              <a:buNone/>
              <a:defRPr sz="2000"/>
            </a:lvl9pPr>
          </a:lstStyle>
          <a:p/>
        </p:txBody>
      </p:sp>
      <p:sp>
        <p:nvSpPr>
          <p:cNvPr id="141" name="Shape 141"/>
          <p:cNvSpPr txBox="1"/>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panose="020B0604020202020204"/>
              <a:buNone/>
              <a:defRPr sz="1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240"/>
              </a:spcBef>
              <a:spcAft>
                <a:spcPts val="0"/>
              </a:spcAft>
              <a:buClr>
                <a:schemeClr val="dk1"/>
              </a:buClr>
              <a:buSzPts val="12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200"/>
              </a:spcBef>
              <a:spcAft>
                <a:spcPts val="0"/>
              </a:spcAft>
              <a:buClr>
                <a:schemeClr val="dk1"/>
              </a:buClr>
              <a:buSzPts val="1000"/>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900"/>
              <a:buFont typeface="Arial" panose="020B0604020202020204"/>
              <a:buNone/>
              <a:defRPr sz="900"/>
            </a:lvl6pPr>
            <a:lvl7pPr marL="3200400" lvl="6" indent="-228600">
              <a:spcBef>
                <a:spcPts val="0"/>
              </a:spcBef>
              <a:spcAft>
                <a:spcPts val="0"/>
              </a:spcAft>
              <a:buSzPts val="900"/>
              <a:buFont typeface="Arial" panose="020B0604020202020204"/>
              <a:buNone/>
              <a:defRPr sz="900"/>
            </a:lvl7pPr>
            <a:lvl8pPr marL="3657600" lvl="7" indent="-228600">
              <a:spcBef>
                <a:spcPts val="0"/>
              </a:spcBef>
              <a:spcAft>
                <a:spcPts val="0"/>
              </a:spcAft>
              <a:buSzPts val="900"/>
              <a:buFont typeface="Arial" panose="020B0604020202020204"/>
              <a:buNone/>
              <a:defRPr sz="900"/>
            </a:lvl8pPr>
            <a:lvl9pPr marL="4114800" lvl="8" indent="-228600">
              <a:spcBef>
                <a:spcPts val="0"/>
              </a:spcBef>
              <a:spcAft>
                <a:spcPts val="0"/>
              </a:spcAft>
              <a:buSzPts val="900"/>
              <a:buFont typeface="Arial" panose="020B0604020202020204"/>
              <a:buNone/>
              <a:defRPr sz="900"/>
            </a:lvl9pPr>
          </a:lstStyle>
          <a:p/>
        </p:txBody>
      </p:sp>
      <p:sp>
        <p:nvSpPr>
          <p:cNvPr id="142" name="Shape 142"/>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3" name="Shape 143"/>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4" name="Shape 144"/>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matchingName="Title and Vertical Text">
  <p:cSld name="VERTICAL_TEXT">
    <p:spTree>
      <p:nvGrpSpPr>
        <p:cNvPr id="145" name="Shape 145"/>
        <p:cNvGrpSpPr/>
        <p:nvPr/>
      </p:nvGrpSpPr>
      <p:grpSpPr>
        <a:xfrm>
          <a:off x="0" y="0"/>
          <a:ext cx="0" cy="0"/>
          <a:chOff x="0" y="0"/>
          <a:chExt cx="0" cy="0"/>
        </a:xfrm>
      </p:grpSpPr>
      <p:sp>
        <p:nvSpPr>
          <p:cNvPr id="146" name="Shape 146"/>
          <p:cNvSpPr txBox="1"/>
          <p:nvPr>
            <p:ph type="title"/>
          </p:nvPr>
        </p:nvSpPr>
        <p:spPr>
          <a:xfrm>
            <a:off x="0" y="0"/>
            <a:ext cx="3000000" cy="3000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7" name="Shape 147"/>
          <p:cNvSpPr txBox="1"/>
          <p:nvPr>
            <p:ph type="body" idx="1"/>
          </p:nvPr>
        </p:nvSpPr>
        <p:spPr>
          <a:xfrm rot="5400000">
            <a:off x="0" y="0"/>
            <a:ext cx="3000000" cy="30000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48" name="Shape 148"/>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9" name="Shape 149"/>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0" name="Shape 150"/>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_TITLE_AND_VERTICAL_TEXT">
    <p:spTree>
      <p:nvGrpSpPr>
        <p:cNvPr id="151" name="Shape 151"/>
        <p:cNvGrpSpPr/>
        <p:nvPr/>
      </p:nvGrpSpPr>
      <p:grpSpPr>
        <a:xfrm>
          <a:off x="0" y="0"/>
          <a:ext cx="0" cy="0"/>
          <a:chOff x="0" y="0"/>
          <a:chExt cx="0" cy="0"/>
        </a:xfrm>
      </p:grpSpPr>
      <p:sp>
        <p:nvSpPr>
          <p:cNvPr id="152" name="Shape 152"/>
          <p:cNvSpPr txBox="1"/>
          <p:nvPr>
            <p:ph type="title"/>
          </p:nvPr>
        </p:nvSpPr>
        <p:spPr>
          <a:xfrm rot="5400000">
            <a:off x="4732337" y="2171700"/>
            <a:ext cx="5851525" cy="20574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3" name="Shape 153"/>
          <p:cNvSpPr txBox="1"/>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54" name="Shape 154"/>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5" name="Shape 155"/>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6" name="Shape 156"/>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matchingName="Title and Content">
  <p:cSld name="OBJECT">
    <p:spTree>
      <p:nvGrpSpPr>
        <p:cNvPr id="25" name="Shape 25"/>
        <p:cNvGrpSpPr/>
        <p:nvPr/>
      </p:nvGrpSpPr>
      <p:grpSpPr>
        <a:xfrm>
          <a:off x="0" y="0"/>
          <a:ext cx="0" cy="0"/>
          <a:chOff x="0" y="0"/>
          <a:chExt cx="0" cy="0"/>
        </a:xfrm>
      </p:grpSpPr>
      <p:sp>
        <p:nvSpPr>
          <p:cNvPr id="26" name="Shape 26"/>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Shape 27"/>
          <p:cNvSpPr txBox="1"/>
          <p:nvPr>
            <p:ph type="body" idx="1"/>
          </p:nvPr>
        </p:nvSpPr>
        <p:spPr>
          <a:xfrm>
            <a:off x="457200" y="1200150"/>
            <a:ext cx="8229600" cy="3394075"/>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61950" algn="l" rtl="0">
              <a:lnSpc>
                <a:spcPct val="100000"/>
              </a:lnSpc>
              <a:spcBef>
                <a:spcPts val="420"/>
              </a:spcBef>
              <a:spcAft>
                <a:spcPts val="0"/>
              </a:spcAft>
              <a:buClr>
                <a:schemeClr val="dk1"/>
              </a:buClr>
              <a:buSzPts val="2100"/>
              <a:buFont typeface="Arial" panose="020B0604020202020204"/>
              <a:buChar char="•"/>
              <a:defRPr sz="21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28" name="Shape 28"/>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Shape 30"/>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31" name="Shape 31"/>
        <p:cNvGrpSpPr/>
        <p:nvPr/>
      </p:nvGrpSpPr>
      <p:grpSpPr>
        <a:xfrm>
          <a:off x="0" y="0"/>
          <a:ext cx="0" cy="0"/>
          <a:chOff x="0" y="0"/>
          <a:chExt cx="0" cy="0"/>
        </a:xfrm>
      </p:grpSpPr>
      <p:sp>
        <p:nvSpPr>
          <p:cNvPr id="32" name="Shape 32"/>
          <p:cNvSpPr txBox="1"/>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4000"/>
              <a:buFont typeface="Arial" panose="020B0604020202020204"/>
              <a:buNone/>
              <a:defRPr sz="40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Shape 33"/>
          <p:cNvSpPr txBox="1"/>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00"/>
              </a:spcBef>
              <a:spcAft>
                <a:spcPts val="0"/>
              </a:spcAft>
              <a:buClr>
                <a:srgbClr val="888888"/>
              </a:buClr>
              <a:buSzPts val="2000"/>
              <a:buFont typeface="Arial" panose="020B0604020202020204"/>
              <a:buNone/>
              <a:defRPr sz="2000" b="0" i="0" u="none" strike="noStrike" cap="none">
                <a:solidFill>
                  <a:srgbClr val="888888"/>
                </a:solidFill>
                <a:latin typeface="Arial" panose="020B0604020202020204"/>
                <a:ea typeface="Arial" panose="020B0604020202020204"/>
                <a:cs typeface="Arial" panose="020B0604020202020204"/>
                <a:sym typeface="Arial" panose="020B0604020202020204"/>
              </a:defRPr>
            </a:lvl1pPr>
            <a:lvl2pPr marL="914400" marR="0" lvl="1" indent="-228600" algn="l" rtl="0">
              <a:lnSpc>
                <a:spcPct val="100000"/>
              </a:lnSpc>
              <a:spcBef>
                <a:spcPts val="360"/>
              </a:spcBef>
              <a:spcAft>
                <a:spcPts val="0"/>
              </a:spcAft>
              <a:buClr>
                <a:srgbClr val="888888"/>
              </a:buClr>
              <a:buSzPts val="1800"/>
              <a:buFont typeface="Arial" panose="020B0604020202020204"/>
              <a:buNone/>
              <a:defRPr sz="1800" b="0" i="0" u="none" strike="noStrike" cap="none">
                <a:solidFill>
                  <a:srgbClr val="888888"/>
                </a:solidFill>
                <a:latin typeface="Arial" panose="020B0604020202020204"/>
                <a:ea typeface="Arial" panose="020B0604020202020204"/>
                <a:cs typeface="Arial" panose="020B0604020202020204"/>
                <a:sym typeface="Arial" panose="020B0604020202020204"/>
              </a:defRPr>
            </a:lvl2pPr>
            <a:lvl3pPr marL="1371600" marR="0" lvl="2" indent="-228600" algn="l" rtl="0">
              <a:lnSpc>
                <a:spcPct val="100000"/>
              </a:lnSpc>
              <a:spcBef>
                <a:spcPts val="320"/>
              </a:spcBef>
              <a:spcAft>
                <a:spcPts val="0"/>
              </a:spcAft>
              <a:buClr>
                <a:srgbClr val="888888"/>
              </a:buClr>
              <a:buSzPts val="1600"/>
              <a:buFont typeface="Arial" panose="020B0604020202020204"/>
              <a:buNone/>
              <a:defRPr sz="1600" b="0" i="0" u="none" strike="noStrike" cap="none">
                <a:solidFill>
                  <a:srgbClr val="888888"/>
                </a:solidFill>
                <a:latin typeface="Arial" panose="020B0604020202020204"/>
                <a:ea typeface="Arial" panose="020B0604020202020204"/>
                <a:cs typeface="Arial" panose="020B0604020202020204"/>
                <a:sym typeface="Arial" panose="020B0604020202020204"/>
              </a:defRPr>
            </a:lvl3pPr>
            <a:lvl4pPr marL="1828800" marR="0" lvl="3" indent="-228600" algn="l" rtl="0">
              <a:lnSpc>
                <a:spcPct val="100000"/>
              </a:lnSpc>
              <a:spcBef>
                <a:spcPts val="280"/>
              </a:spcBef>
              <a:spcAft>
                <a:spcPts val="0"/>
              </a:spcAft>
              <a:buClr>
                <a:srgbClr val="888888"/>
              </a:buClr>
              <a:buSzPts val="1400"/>
              <a:buFont typeface="Arial" panose="020B0604020202020204"/>
              <a:buNone/>
              <a:defRPr sz="1400" b="0" i="0" u="none" strike="noStrike" cap="none">
                <a:solidFill>
                  <a:srgbClr val="888888"/>
                </a:solidFill>
                <a:latin typeface="Arial" panose="020B0604020202020204"/>
                <a:ea typeface="Arial" panose="020B0604020202020204"/>
                <a:cs typeface="Arial" panose="020B0604020202020204"/>
                <a:sym typeface="Arial" panose="020B0604020202020204"/>
              </a:defRPr>
            </a:lvl4pPr>
            <a:lvl5pPr marL="2286000" marR="0" lvl="4" indent="-228600" algn="l" rtl="0">
              <a:lnSpc>
                <a:spcPct val="100000"/>
              </a:lnSpc>
              <a:spcBef>
                <a:spcPts val="280"/>
              </a:spcBef>
              <a:spcAft>
                <a:spcPts val="0"/>
              </a:spcAft>
              <a:buClr>
                <a:srgbClr val="888888"/>
              </a:buClr>
              <a:buSzPts val="1400"/>
              <a:buFont typeface="Arial" panose="020B0604020202020204"/>
              <a:buNone/>
              <a:defRPr sz="1400" b="0" i="0" u="none" strike="noStrike" cap="none">
                <a:solidFill>
                  <a:srgbClr val="888888"/>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Clr>
                <a:srgbClr val="888888"/>
              </a:buClr>
              <a:buSzPts val="1400"/>
              <a:buFont typeface="Arial" panose="020B0604020202020204"/>
              <a:buNone/>
              <a:defRPr sz="1400">
                <a:solidFill>
                  <a:srgbClr val="888888"/>
                </a:solidFill>
              </a:defRPr>
            </a:lvl6pPr>
            <a:lvl7pPr marL="3200400" lvl="6" indent="-228600">
              <a:spcBef>
                <a:spcPts val="0"/>
              </a:spcBef>
              <a:spcAft>
                <a:spcPts val="0"/>
              </a:spcAft>
              <a:buClr>
                <a:srgbClr val="888888"/>
              </a:buClr>
              <a:buSzPts val="1400"/>
              <a:buFont typeface="Arial" panose="020B0604020202020204"/>
              <a:buNone/>
              <a:defRPr sz="1400">
                <a:solidFill>
                  <a:srgbClr val="888888"/>
                </a:solidFill>
              </a:defRPr>
            </a:lvl7pPr>
            <a:lvl8pPr marL="3657600" lvl="7" indent="-228600">
              <a:spcBef>
                <a:spcPts val="0"/>
              </a:spcBef>
              <a:spcAft>
                <a:spcPts val="0"/>
              </a:spcAft>
              <a:buClr>
                <a:srgbClr val="888888"/>
              </a:buClr>
              <a:buSzPts val="1400"/>
              <a:buFont typeface="Arial" panose="020B0604020202020204"/>
              <a:buNone/>
              <a:defRPr sz="1400">
                <a:solidFill>
                  <a:srgbClr val="888888"/>
                </a:solidFill>
              </a:defRPr>
            </a:lvl8pPr>
            <a:lvl9pPr marL="4114800" lvl="8" indent="-228600">
              <a:spcBef>
                <a:spcPts val="0"/>
              </a:spcBef>
              <a:spcAft>
                <a:spcPts val="0"/>
              </a:spcAft>
              <a:buClr>
                <a:srgbClr val="888888"/>
              </a:buClr>
              <a:buSzPts val="1400"/>
              <a:buFont typeface="Arial" panose="020B0604020202020204"/>
              <a:buNone/>
              <a:defRPr sz="1400">
                <a:solidFill>
                  <a:srgbClr val="888888"/>
                </a:solidFill>
              </a:defRPr>
            </a:lvl9pPr>
          </a:lstStyle>
          <a:p/>
        </p:txBody>
      </p:sp>
      <p:sp>
        <p:nvSpPr>
          <p:cNvPr id="34" name="Shape 34"/>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Shape 36"/>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matchingName="Two Content">
  <p:cSld name="TWO_OBJECTS">
    <p:spTree>
      <p:nvGrpSpPr>
        <p:cNvPr id="37" name="Shape 37"/>
        <p:cNvGrpSpPr/>
        <p:nvPr/>
      </p:nvGrpSpPr>
      <p:grpSpPr>
        <a:xfrm>
          <a:off x="0" y="0"/>
          <a:ext cx="0" cy="0"/>
          <a:chOff x="0" y="0"/>
          <a:chExt cx="0" cy="0"/>
        </a:xfrm>
      </p:grpSpPr>
      <p:sp>
        <p:nvSpPr>
          <p:cNvPr id="38" name="Shape 38"/>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9" name="Shape 39"/>
          <p:cNvSpPr txBox="1"/>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40" name="Shape 40"/>
          <p:cNvSpPr txBox="1"/>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41" name="Shape 41"/>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3" name="Shape 43"/>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matchingName="Comparison">
  <p:cSld name="TWO_OBJECTS_WITH_TEXT">
    <p:spTree>
      <p:nvGrpSpPr>
        <p:cNvPr id="44" name="Shape 44"/>
        <p:cNvGrpSpPr/>
        <p:nvPr/>
      </p:nvGrpSpPr>
      <p:grpSpPr>
        <a:xfrm>
          <a:off x="0" y="0"/>
          <a:ext cx="0" cy="0"/>
          <a:chOff x="0" y="0"/>
          <a:chExt cx="0" cy="0"/>
        </a:xfrm>
      </p:grpSpPr>
      <p:sp>
        <p:nvSpPr>
          <p:cNvPr id="45" name="Shape 45"/>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6" name="Shape 46"/>
          <p:cNvSpPr txBox="1"/>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panose="020B0604020202020204"/>
              <a:buNone/>
              <a:defRPr sz="24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rtl="0">
              <a:lnSpc>
                <a:spcPct val="100000"/>
              </a:lnSpc>
              <a:spcBef>
                <a:spcPts val="400"/>
              </a:spcBef>
              <a:spcAft>
                <a:spcPts val="0"/>
              </a:spcAft>
              <a:buClr>
                <a:schemeClr val="dk1"/>
              </a:buClr>
              <a:buSzPts val="20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rtl="0">
              <a:lnSpc>
                <a:spcPct val="100000"/>
              </a:lnSpc>
              <a:spcBef>
                <a:spcPts val="360"/>
              </a:spcBef>
              <a:spcAft>
                <a:spcPts val="0"/>
              </a:spcAft>
              <a:buClr>
                <a:schemeClr val="dk1"/>
              </a:buClr>
              <a:buSzPts val="1800"/>
              <a:buFont typeface="Arial" panose="020B0604020202020204"/>
              <a:buNone/>
              <a:defRPr sz="1800" b="1"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600"/>
              <a:buFont typeface="Arial" panose="020B0604020202020204"/>
              <a:buNone/>
              <a:defRPr sz="1600" b="1"/>
            </a:lvl6pPr>
            <a:lvl7pPr marL="3200400" lvl="6" indent="-228600">
              <a:spcBef>
                <a:spcPts val="0"/>
              </a:spcBef>
              <a:spcAft>
                <a:spcPts val="0"/>
              </a:spcAft>
              <a:buSzPts val="1600"/>
              <a:buFont typeface="Arial" panose="020B0604020202020204"/>
              <a:buNone/>
              <a:defRPr sz="1600" b="1"/>
            </a:lvl7pPr>
            <a:lvl8pPr marL="3657600" lvl="7" indent="-228600">
              <a:spcBef>
                <a:spcPts val="0"/>
              </a:spcBef>
              <a:spcAft>
                <a:spcPts val="0"/>
              </a:spcAft>
              <a:buSzPts val="1600"/>
              <a:buFont typeface="Arial" panose="020B0604020202020204"/>
              <a:buNone/>
              <a:defRPr sz="1600" b="1"/>
            </a:lvl8pPr>
            <a:lvl9pPr marL="4114800" lvl="8" indent="-228600">
              <a:spcBef>
                <a:spcPts val="0"/>
              </a:spcBef>
              <a:spcAft>
                <a:spcPts val="0"/>
              </a:spcAft>
              <a:buSzPts val="1600"/>
              <a:buFont typeface="Arial" panose="020B0604020202020204"/>
              <a:buNone/>
              <a:defRPr sz="1600" b="1"/>
            </a:lvl9pPr>
          </a:lstStyle>
          <a:p/>
        </p:txBody>
      </p:sp>
      <p:sp>
        <p:nvSpPr>
          <p:cNvPr id="47" name="Shape 47"/>
          <p:cNvSpPr txBox="1"/>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p:txBody>
      </p:sp>
      <p:sp>
        <p:nvSpPr>
          <p:cNvPr id="48" name="Shape 48"/>
          <p:cNvSpPr txBox="1"/>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panose="020B0604020202020204"/>
              <a:buNone/>
              <a:defRPr sz="24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rtl="0">
              <a:lnSpc>
                <a:spcPct val="100000"/>
              </a:lnSpc>
              <a:spcBef>
                <a:spcPts val="400"/>
              </a:spcBef>
              <a:spcAft>
                <a:spcPts val="0"/>
              </a:spcAft>
              <a:buClr>
                <a:schemeClr val="dk1"/>
              </a:buClr>
              <a:buSzPts val="20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rtl="0">
              <a:lnSpc>
                <a:spcPct val="100000"/>
              </a:lnSpc>
              <a:spcBef>
                <a:spcPts val="360"/>
              </a:spcBef>
              <a:spcAft>
                <a:spcPts val="0"/>
              </a:spcAft>
              <a:buClr>
                <a:schemeClr val="dk1"/>
              </a:buClr>
              <a:buSzPts val="1800"/>
              <a:buFont typeface="Arial" panose="020B0604020202020204"/>
              <a:buNone/>
              <a:defRPr sz="1800" b="1"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rtl="0">
              <a:lnSpc>
                <a:spcPct val="100000"/>
              </a:lnSpc>
              <a:spcBef>
                <a:spcPts val="320"/>
              </a:spcBef>
              <a:spcAft>
                <a:spcPts val="0"/>
              </a:spcAft>
              <a:buClr>
                <a:schemeClr val="dk1"/>
              </a:buClr>
              <a:buSzPts val="16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600"/>
              <a:buFont typeface="Arial" panose="020B0604020202020204"/>
              <a:buNone/>
              <a:defRPr sz="1600" b="1"/>
            </a:lvl6pPr>
            <a:lvl7pPr marL="3200400" lvl="6" indent="-228600">
              <a:spcBef>
                <a:spcPts val="0"/>
              </a:spcBef>
              <a:spcAft>
                <a:spcPts val="0"/>
              </a:spcAft>
              <a:buSzPts val="1600"/>
              <a:buFont typeface="Arial" panose="020B0604020202020204"/>
              <a:buNone/>
              <a:defRPr sz="1600" b="1"/>
            </a:lvl7pPr>
            <a:lvl8pPr marL="3657600" lvl="7" indent="-228600">
              <a:spcBef>
                <a:spcPts val="0"/>
              </a:spcBef>
              <a:spcAft>
                <a:spcPts val="0"/>
              </a:spcAft>
              <a:buSzPts val="1600"/>
              <a:buFont typeface="Arial" panose="020B0604020202020204"/>
              <a:buNone/>
              <a:defRPr sz="1600" b="1"/>
            </a:lvl8pPr>
            <a:lvl9pPr marL="4114800" lvl="8" indent="-228600">
              <a:spcBef>
                <a:spcPts val="0"/>
              </a:spcBef>
              <a:spcAft>
                <a:spcPts val="0"/>
              </a:spcAft>
              <a:buSzPts val="1600"/>
              <a:buFont typeface="Arial" panose="020B0604020202020204"/>
              <a:buNone/>
              <a:defRPr sz="1600" b="1"/>
            </a:lvl9pPr>
          </a:lstStyle>
          <a:p/>
        </p:txBody>
      </p:sp>
      <p:sp>
        <p:nvSpPr>
          <p:cNvPr id="49" name="Shape 49"/>
          <p:cNvSpPr txBox="1"/>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30200" algn="l" rtl="0">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p:txBody>
      </p:sp>
      <p:sp>
        <p:nvSpPr>
          <p:cNvPr id="50" name="Shape 50"/>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Shape 51"/>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Shape 52"/>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53" name="Shape 53"/>
        <p:cNvGrpSpPr/>
        <p:nvPr/>
      </p:nvGrpSpPr>
      <p:grpSpPr>
        <a:xfrm>
          <a:off x="0" y="0"/>
          <a:ext cx="0" cy="0"/>
          <a:chOff x="0" y="0"/>
          <a:chExt cx="0" cy="0"/>
        </a:xfrm>
      </p:grpSpPr>
      <p:sp>
        <p:nvSpPr>
          <p:cNvPr id="54" name="Shape 54"/>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5" name="Shape 55"/>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Shape 57"/>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Content with Caption">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0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2000"/>
            </a:lvl6pPr>
            <a:lvl7pPr marL="3200400" lvl="6" indent="-228600">
              <a:spcBef>
                <a:spcPts val="0"/>
              </a:spcBef>
              <a:spcAft>
                <a:spcPts val="0"/>
              </a:spcAft>
              <a:buSzPts val="1400"/>
              <a:buNone/>
              <a:defRPr sz="2000"/>
            </a:lvl7pPr>
            <a:lvl8pPr marL="3657600" lvl="7" indent="-228600">
              <a:spcBef>
                <a:spcPts val="0"/>
              </a:spcBef>
              <a:spcAft>
                <a:spcPts val="0"/>
              </a:spcAft>
              <a:buSzPts val="1400"/>
              <a:buNone/>
              <a:defRPr sz="2000"/>
            </a:lvl8pPr>
            <a:lvl9pPr marL="4114800" lvl="8" indent="-228600">
              <a:spcBef>
                <a:spcPts val="0"/>
              </a:spcBef>
              <a:spcAft>
                <a:spcPts val="0"/>
              </a:spcAft>
              <a:buSzPts val="1400"/>
              <a:buNone/>
              <a:defRPr sz="2000"/>
            </a:lvl9pPr>
          </a:lstStyle>
          <a:p/>
        </p:txBody>
      </p:sp>
      <p:sp>
        <p:nvSpPr>
          <p:cNvPr id="61" name="Shape 61"/>
          <p:cNvSpPr txBox="1"/>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rtl="0">
              <a:lnSpc>
                <a:spcPct val="100000"/>
              </a:lnSpc>
              <a:spcBef>
                <a:spcPts val="240"/>
              </a:spcBef>
              <a:spcAft>
                <a:spcPts val="0"/>
              </a:spcAft>
              <a:buClr>
                <a:schemeClr val="dk1"/>
              </a:buClr>
              <a:buSzPts val="1200"/>
              <a:buFont typeface="Arial" panose="020B0604020202020204"/>
              <a:buNone/>
              <a:defRPr sz="1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rtl="0">
              <a:lnSpc>
                <a:spcPct val="100000"/>
              </a:lnSpc>
              <a:spcBef>
                <a:spcPts val="200"/>
              </a:spcBef>
              <a:spcAft>
                <a:spcPts val="0"/>
              </a:spcAft>
              <a:buClr>
                <a:schemeClr val="dk1"/>
              </a:buClr>
              <a:buSzPts val="1000"/>
              <a:buFont typeface="Arial" panose="020B0604020202020204"/>
              <a:buNone/>
              <a:defRPr sz="1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900"/>
              <a:buFont typeface="Arial" panose="020B0604020202020204"/>
              <a:buNone/>
              <a:defRPr sz="900"/>
            </a:lvl6pPr>
            <a:lvl7pPr marL="3200400" lvl="6" indent="-228600">
              <a:spcBef>
                <a:spcPts val="0"/>
              </a:spcBef>
              <a:spcAft>
                <a:spcPts val="0"/>
              </a:spcAft>
              <a:buSzPts val="900"/>
              <a:buFont typeface="Arial" panose="020B0604020202020204"/>
              <a:buNone/>
              <a:defRPr sz="900"/>
            </a:lvl7pPr>
            <a:lvl8pPr marL="3657600" lvl="7" indent="-228600">
              <a:spcBef>
                <a:spcPts val="0"/>
              </a:spcBef>
              <a:spcAft>
                <a:spcPts val="0"/>
              </a:spcAft>
              <a:buSzPts val="900"/>
              <a:buFont typeface="Arial" panose="020B0604020202020204"/>
              <a:buNone/>
              <a:defRPr sz="900"/>
            </a:lvl8pPr>
            <a:lvl9pPr marL="4114800" lvl="8" indent="-228600">
              <a:spcBef>
                <a:spcPts val="0"/>
              </a:spcBef>
              <a:spcAft>
                <a:spcPts val="0"/>
              </a:spcAft>
              <a:buSzPts val="900"/>
              <a:buFont typeface="Arial" panose="020B0604020202020204"/>
              <a:buNone/>
              <a:defRPr sz="900"/>
            </a:lvl9pPr>
          </a:lstStyle>
          <a:p/>
        </p:txBody>
      </p:sp>
      <p:sp>
        <p:nvSpPr>
          <p:cNvPr id="62" name="Shape 62"/>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4" name="Shape 64"/>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Picture with Caption">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0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panose="020B0604020202020204"/>
              <a:buNone/>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56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480"/>
              </a:spcBef>
              <a:spcAft>
                <a:spcPts val="0"/>
              </a:spcAft>
              <a:buClr>
                <a:schemeClr val="dk1"/>
              </a:buClr>
              <a:buSzPts val="24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2000"/>
              <a:buFont typeface="Arial" panose="020B0604020202020204"/>
              <a:buNone/>
              <a:defRPr sz="2000"/>
            </a:lvl6pPr>
            <a:lvl7pPr lvl="6">
              <a:spcBef>
                <a:spcPts val="0"/>
              </a:spcBef>
              <a:spcAft>
                <a:spcPts val="0"/>
              </a:spcAft>
              <a:buSzPts val="2000"/>
              <a:buFont typeface="Arial" panose="020B0604020202020204"/>
              <a:buNone/>
              <a:defRPr sz="2000"/>
            </a:lvl7pPr>
            <a:lvl8pPr lvl="7">
              <a:spcBef>
                <a:spcPts val="0"/>
              </a:spcBef>
              <a:spcAft>
                <a:spcPts val="0"/>
              </a:spcAft>
              <a:buSzPts val="2000"/>
              <a:buFont typeface="Arial" panose="020B0604020202020204"/>
              <a:buNone/>
              <a:defRPr sz="2000"/>
            </a:lvl8pPr>
            <a:lvl9pPr lvl="8">
              <a:spcBef>
                <a:spcPts val="0"/>
              </a:spcBef>
              <a:spcAft>
                <a:spcPts val="0"/>
              </a:spcAft>
              <a:buSzPts val="2000"/>
              <a:buFont typeface="Arial" panose="020B0604020202020204"/>
              <a:buNone/>
              <a:defRPr sz="2000"/>
            </a:lvl9pPr>
          </a:lstStyle>
          <a:p/>
        </p:txBody>
      </p:sp>
      <p:sp>
        <p:nvSpPr>
          <p:cNvPr id="68" name="Shape 68"/>
          <p:cNvSpPr txBox="1"/>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rtl="0">
              <a:lnSpc>
                <a:spcPct val="100000"/>
              </a:lnSpc>
              <a:spcBef>
                <a:spcPts val="240"/>
              </a:spcBef>
              <a:spcAft>
                <a:spcPts val="0"/>
              </a:spcAft>
              <a:buClr>
                <a:schemeClr val="dk1"/>
              </a:buClr>
              <a:buSzPts val="1200"/>
              <a:buFont typeface="Arial" panose="020B0604020202020204"/>
              <a:buNone/>
              <a:defRPr sz="1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rtl="0">
              <a:lnSpc>
                <a:spcPct val="100000"/>
              </a:lnSpc>
              <a:spcBef>
                <a:spcPts val="200"/>
              </a:spcBef>
              <a:spcAft>
                <a:spcPts val="0"/>
              </a:spcAft>
              <a:buClr>
                <a:schemeClr val="dk1"/>
              </a:buClr>
              <a:buSzPts val="1000"/>
              <a:buFont typeface="Arial" panose="020B0604020202020204"/>
              <a:buNone/>
              <a:defRPr sz="1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rtl="0">
              <a:lnSpc>
                <a:spcPct val="100000"/>
              </a:lnSpc>
              <a:spcBef>
                <a:spcPts val="180"/>
              </a:spcBef>
              <a:spcAft>
                <a:spcPts val="0"/>
              </a:spcAft>
              <a:buClr>
                <a:schemeClr val="dk1"/>
              </a:buClr>
              <a:buSzPts val="9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900"/>
              <a:buFont typeface="Arial" panose="020B0604020202020204"/>
              <a:buNone/>
              <a:defRPr sz="900"/>
            </a:lvl6pPr>
            <a:lvl7pPr marL="3200400" lvl="6" indent="-228600">
              <a:spcBef>
                <a:spcPts val="0"/>
              </a:spcBef>
              <a:spcAft>
                <a:spcPts val="0"/>
              </a:spcAft>
              <a:buSzPts val="900"/>
              <a:buFont typeface="Arial" panose="020B0604020202020204"/>
              <a:buNone/>
              <a:defRPr sz="900"/>
            </a:lvl7pPr>
            <a:lvl8pPr marL="3657600" lvl="7" indent="-228600">
              <a:spcBef>
                <a:spcPts val="0"/>
              </a:spcBef>
              <a:spcAft>
                <a:spcPts val="0"/>
              </a:spcAft>
              <a:buSzPts val="900"/>
              <a:buFont typeface="Arial" panose="020B0604020202020204"/>
              <a:buNone/>
              <a:defRPr sz="900"/>
            </a:lvl8pPr>
            <a:lvl9pPr marL="4114800" lvl="8" indent="-228600">
              <a:spcBef>
                <a:spcPts val="0"/>
              </a:spcBef>
              <a:spcAft>
                <a:spcPts val="0"/>
              </a:spcAft>
              <a:buSzPts val="900"/>
              <a:buFont typeface="Arial" panose="020B0604020202020204"/>
              <a:buNone/>
              <a:defRPr sz="900"/>
            </a:lvl9pPr>
          </a:lstStyle>
          <a:p/>
        </p:txBody>
      </p:sp>
      <p:sp>
        <p:nvSpPr>
          <p:cNvPr id="69" name="Shape 69"/>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1" name="Shape 71"/>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1pPr>
            <a:lvl2pPr marL="0" marR="0" lvl="1"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2pPr>
            <a:lvl3pPr marL="0" marR="0" lvl="2"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3pPr>
            <a:lvl4pPr marL="0" marR="0" lvl="3"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4pPr>
            <a:lvl5pPr marL="0" marR="0" lvl="4"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5pPr>
            <a:lvl6pPr marL="0" marR="0" lvl="5"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6pPr>
            <a:lvl7pPr marL="0" marR="0" lvl="6"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7pPr>
            <a:lvl8pPr marL="0" marR="0" lvl="7"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8pPr>
            <a:lvl9pPr marL="0" marR="0" lvl="8" indent="0" algn="l" rtl="0">
              <a:lnSpc>
                <a:spcPct val="100000"/>
              </a:lnSpc>
              <a:spcBef>
                <a:spcPts val="0"/>
              </a:spcBef>
              <a:spcAft>
                <a:spcPts val="0"/>
              </a:spcAft>
              <a:buClr>
                <a:schemeClr val="dk1"/>
              </a:buClr>
              <a:buSzPts val="1800"/>
              <a:buFont typeface="Arial" panose="020B0604020202020204"/>
              <a:buNone/>
              <a:defRPr sz="1800" b="0" i="0" u="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fld id="{00000000-1234-1234-1234-123412341234}"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stretch>
            <a:fillRect/>
          </a:stretch>
        </a:blipFill>
        <a:effectLst/>
      </p:bgPr>
    </p:bg>
    <p:spTree>
      <p:nvGrpSpPr>
        <p:cNvPr id="9" name="Shape 9"/>
        <p:cNvGrpSpPr/>
        <p:nvPr/>
      </p:nvGrpSpPr>
      <p:grpSpPr>
        <a:xfrm>
          <a:off x="0" y="0"/>
          <a:ext cx="0" cy="0"/>
          <a:chOff x="0" y="0"/>
          <a:chExt cx="0" cy="0"/>
        </a:xfrm>
      </p:grpSpPr>
      <p:sp>
        <p:nvSpPr>
          <p:cNvPr id="10" name="Shape 10"/>
          <p:cNvSpPr txBox="1"/>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900"/>
              <a:buFont typeface="Arial" panose="020B0604020202020204"/>
              <a:buNone/>
              <a:defRPr sz="39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type="body" idx="1"/>
          </p:nvPr>
        </p:nvSpPr>
        <p:spPr>
          <a:xfrm>
            <a:off x="457200" y="1200150"/>
            <a:ext cx="8229600" cy="3394075"/>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rtl="0">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61950" algn="l" rtl="0">
              <a:lnSpc>
                <a:spcPct val="100000"/>
              </a:lnSpc>
              <a:spcBef>
                <a:spcPts val="420"/>
              </a:spcBef>
              <a:spcAft>
                <a:spcPts val="0"/>
              </a:spcAft>
              <a:buClr>
                <a:schemeClr val="dk1"/>
              </a:buClr>
              <a:buSzPts val="2100"/>
              <a:buFont typeface="Arial" panose="020B0604020202020204"/>
              <a:buChar char="•"/>
              <a:defRPr sz="21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rtl="0">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p:txBody>
      </p:sp>
      <p:sp>
        <p:nvSpPr>
          <p:cNvPr id="12" name="Shape 12"/>
          <p:cNvSpPr txBox="1"/>
          <p:nvPr>
            <p:ph type="dt" idx="10"/>
          </p:nvPr>
        </p:nvSpPr>
        <p:spPr>
          <a:xfrm>
            <a:off x="457200" y="4767262"/>
            <a:ext cx="2133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type="ftr" idx="11"/>
          </p:nvPr>
        </p:nvSpPr>
        <p:spPr>
          <a:xfrm>
            <a:off x="3124200" y="4767262"/>
            <a:ext cx="2895600" cy="27305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Shape 14"/>
          <p:cNvSpPr txBox="1"/>
          <p:nvPr>
            <p:ph type="sldNum" idx="12"/>
          </p:nvPr>
        </p:nvSpPr>
        <p:spPr>
          <a:xfrm>
            <a:off x="6553200" y="4767262"/>
            <a:ext cx="2133600" cy="273050"/>
          </a:xfrm>
          <a:prstGeom prst="rect">
            <a:avLst/>
          </a:prstGeom>
          <a:noFill/>
          <a:ln>
            <a:noFill/>
          </a:ln>
        </p:spPr>
        <p:txBody>
          <a:bodyPr spcFirstLastPara="1" wrap="square" lIns="112525" tIns="56250" rIns="112525" bIns="56250" anchor="ctr" anchorCtr="0">
            <a:noAutofit/>
          </a:bodyPr>
          <a:lstStyle>
            <a:lvl1pPr marL="0" marR="0" lvl="0"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1pPr>
            <a:lvl2pPr marL="0" marR="0" lvl="1"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2pPr>
            <a:lvl3pPr marL="0" marR="0" lvl="2"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3pPr>
            <a:lvl4pPr marL="0" marR="0" lvl="3"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4pPr>
            <a:lvl5pPr marL="0" marR="0" lvl="4"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5pPr>
            <a:lvl6pPr marL="0" marR="0" lvl="5"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6pPr>
            <a:lvl7pPr marL="0" marR="0" lvl="6"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7pPr>
            <a:lvl8pPr marL="0" marR="0" lvl="7"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8pPr>
            <a:lvl9pPr marL="0" marR="0" lvl="8" indent="0" algn="r" rtl="0">
              <a:lnSpc>
                <a:spcPct val="100000"/>
              </a:lnSpc>
              <a:spcBef>
                <a:spcPts val="0"/>
              </a:spcBef>
              <a:spcAft>
                <a:spcPts val="0"/>
              </a:spcAft>
              <a:buClr>
                <a:srgbClr val="898989"/>
              </a:buClr>
              <a:buSzPts val="1000"/>
              <a:buFont typeface="Arial" panose="020B0604020202020204"/>
              <a:buNone/>
              <a:defRPr sz="1000" b="0" i="0" u="none" strike="noStrike" cap="none">
                <a:solidFill>
                  <a:srgbClr val="898989"/>
                </a:solidFill>
                <a:latin typeface="Arial" panose="020B0604020202020204"/>
                <a:ea typeface="Arial" panose="020B0604020202020204"/>
                <a:cs typeface="Arial" panose="020B0604020202020204"/>
                <a:sym typeface="Arial" panose="020B0604020202020204"/>
              </a:defRPr>
            </a:lvl9pPr>
          </a:lstStyle>
          <a:p>
            <a:pPr marL="0" lvl="0" indent="0">
              <a:spcBef>
                <a:spcPts val="0"/>
              </a:spcBef>
              <a:spcAft>
                <a:spcPts val="0"/>
              </a:spcAft>
              <a:buNone/>
            </a:pPr>
            <a:r>
              <a:rPr lang="en-US"/>
              <a:t>*</a:t>
            </a:r>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stretch>
            <a:fillRect/>
          </a:stretch>
        </a:blipFill>
        <a:effectLst/>
      </p:bgPr>
    </p:bg>
    <p:spTree>
      <p:nvGrpSpPr>
        <p:cNvPr id="84" name="Shape 84"/>
        <p:cNvGrpSpPr/>
        <p:nvPr/>
      </p:nvGrpSpPr>
      <p:grpSpPr>
        <a:xfrm>
          <a:off x="0" y="0"/>
          <a:ext cx="0" cy="0"/>
          <a:chOff x="0" y="0"/>
          <a:chExt cx="0" cy="0"/>
        </a:xfrm>
      </p:grpSpPr>
      <p:sp>
        <p:nvSpPr>
          <p:cNvPr id="85" name="Shape 85"/>
          <p:cNvSpPr txBox="1"/>
          <p:nvPr>
            <p:ph type="dt" idx="10"/>
          </p:nvPr>
        </p:nvSpPr>
        <p:spPr>
          <a:xfrm>
            <a:off x="457200" y="4767262"/>
            <a:ext cx="2133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Shape 86"/>
          <p:cNvSpPr txBox="1"/>
          <p:nvPr>
            <p:ph type="ftr" idx="11"/>
          </p:nvPr>
        </p:nvSpPr>
        <p:spPr>
          <a:xfrm>
            <a:off x="3124200" y="4767262"/>
            <a:ext cx="2895600" cy="27463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1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7" name="Shape 87"/>
          <p:cNvSpPr txBox="1"/>
          <p:nvPr>
            <p:ph type="sldNum" idx="12"/>
          </p:nvPr>
        </p:nvSpPr>
        <p:spPr>
          <a:xfrm>
            <a:off x="6553200" y="4767262"/>
            <a:ext cx="2133600" cy="27463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1pPr>
            <a:lvl2pPr marL="0" marR="0" lvl="1"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2pPr>
            <a:lvl3pPr marL="0" marR="0" lvl="2"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3pPr>
            <a:lvl4pPr marL="0" marR="0" lvl="3"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4pPr>
            <a:lvl5pPr marL="0" marR="0" lvl="4"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5pPr>
            <a:lvl6pPr marL="0" marR="0" lvl="5"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6pPr>
            <a:lvl7pPr marL="0" marR="0" lvl="6"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7pPr>
            <a:lvl8pPr marL="0" marR="0" lvl="7"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8pPr>
            <a:lvl9pPr marL="0" marR="0" lvl="8" indent="0" algn="l" rtl="0">
              <a:lnSpc>
                <a:spcPct val="100000"/>
              </a:lnSpc>
              <a:spcBef>
                <a:spcPts val="0"/>
              </a:spcBef>
              <a:spcAft>
                <a:spcPts val="0"/>
              </a:spcAft>
              <a:buClr>
                <a:srgbClr val="000000"/>
              </a:buClr>
              <a:buSzPts val="1800"/>
              <a:buFont typeface="Calibri" panose="020F0502020204030204"/>
              <a:buNone/>
              <a:defRPr sz="1800" b="0" i="0" u="none" strike="noStrike" cap="none">
                <a:solidFill>
                  <a:srgbClr val="000000"/>
                </a:solidFill>
                <a:latin typeface="Calibri" panose="020F0502020204030204"/>
                <a:ea typeface="Calibri" panose="020F0502020204030204"/>
                <a:cs typeface="Calibri" panose="020F0502020204030204"/>
                <a:sym typeface="Calibri" panose="020F0502020204030204"/>
              </a:defRPr>
            </a:lvl9pPr>
          </a:lstStyle>
          <a:p>
            <a:pPr marL="0" lvl="0" indent="0">
              <a:spcBef>
                <a:spcPts val="0"/>
              </a:spcBef>
              <a:spcAft>
                <a:spcPts val="0"/>
              </a:spcAft>
              <a:buNone/>
            </a:pPr>
            <a:r>
              <a:rPr lang="en-US"/>
              <a:t>*</a:t>
            </a:r>
            <a:endParaRPr sz="1400">
              <a:latin typeface="Arial" panose="020B0604020202020204"/>
              <a:ea typeface="Arial" panose="020B0604020202020204"/>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60" name="Shape 160"/>
        <p:cNvGrpSpPr/>
        <p:nvPr/>
      </p:nvGrpSpPr>
      <p:grpSpPr>
        <a:xfrm>
          <a:off x="0" y="0"/>
          <a:ext cx="0" cy="0"/>
          <a:chOff x="0" y="0"/>
          <a:chExt cx="0" cy="0"/>
        </a:xfrm>
      </p:grpSpPr>
      <p:cxnSp>
        <p:nvCxnSpPr>
          <p:cNvPr id="161" name="Shape 161"/>
          <p:cNvCxnSpPr/>
          <p:nvPr/>
        </p:nvCxnSpPr>
        <p:spPr>
          <a:xfrm>
            <a:off x="533400" y="0"/>
            <a:ext cx="0" cy="5143500"/>
          </a:xfrm>
          <a:prstGeom prst="straightConnector1">
            <a:avLst/>
          </a:prstGeom>
          <a:noFill/>
          <a:ln w="9525" cap="flat" cmpd="sng">
            <a:solidFill>
              <a:schemeClr val="dk1"/>
            </a:solidFill>
            <a:prstDash val="solid"/>
            <a:round/>
            <a:headEnd type="none" w="med" len="med"/>
            <a:tailEnd type="none" w="med" len="med"/>
          </a:ln>
        </p:spPr>
      </p:cxnSp>
      <p:cxnSp>
        <p:nvCxnSpPr>
          <p:cNvPr id="162" name="Shape 162"/>
          <p:cNvCxnSpPr/>
          <p:nvPr/>
        </p:nvCxnSpPr>
        <p:spPr>
          <a:xfrm rot="10800000" flipH="1">
            <a:off x="9525" y="590550"/>
            <a:ext cx="9144000" cy="57150"/>
          </a:xfrm>
          <a:prstGeom prst="straightConnector1">
            <a:avLst/>
          </a:prstGeom>
          <a:noFill/>
          <a:ln w="9525" cap="flat" cmpd="sng">
            <a:solidFill>
              <a:schemeClr val="dk1"/>
            </a:solidFill>
            <a:prstDash val="solid"/>
            <a:round/>
            <a:headEnd type="none" w="med" len="med"/>
            <a:tailEnd type="none" w="med" len="med"/>
          </a:ln>
        </p:spPr>
      </p:cxnSp>
      <p:cxnSp>
        <p:nvCxnSpPr>
          <p:cNvPr id="163" name="Shape 163"/>
          <p:cNvCxnSpPr/>
          <p:nvPr/>
        </p:nvCxnSpPr>
        <p:spPr>
          <a:xfrm>
            <a:off x="6781800" y="0"/>
            <a:ext cx="76200" cy="5143500"/>
          </a:xfrm>
          <a:prstGeom prst="straightConnector1">
            <a:avLst/>
          </a:prstGeom>
          <a:noFill/>
          <a:ln w="9525" cap="flat" cmpd="sng">
            <a:solidFill>
              <a:schemeClr val="dk1"/>
            </a:solidFill>
            <a:prstDash val="solid"/>
            <a:round/>
            <a:headEnd type="none" w="med" len="med"/>
            <a:tailEnd type="none" w="med" len="med"/>
          </a:ln>
        </p:spPr>
      </p:cxnSp>
      <p:cxnSp>
        <p:nvCxnSpPr>
          <p:cNvPr id="164" name="Shape 164"/>
          <p:cNvCxnSpPr/>
          <p:nvPr/>
        </p:nvCxnSpPr>
        <p:spPr>
          <a:xfrm rot="10800000" flipH="1">
            <a:off x="0" y="4627562"/>
            <a:ext cx="9144000" cy="69850"/>
          </a:xfrm>
          <a:prstGeom prst="straightConnector1">
            <a:avLst/>
          </a:prstGeom>
          <a:noFill/>
          <a:ln w="9525" cap="flat" cmpd="sng">
            <a:solidFill>
              <a:schemeClr val="dk1"/>
            </a:solidFill>
            <a:prstDash val="solid"/>
            <a:round/>
            <a:headEnd type="none" w="med" len="med"/>
            <a:tailEnd type="none" w="med" len="med"/>
          </a:ln>
        </p:spPr>
      </p:cxnSp>
      <p:sp>
        <p:nvSpPr>
          <p:cNvPr id="165" name="Shape 165"/>
          <p:cNvSpPr txBox="1"/>
          <p:nvPr/>
        </p:nvSpPr>
        <p:spPr>
          <a:xfrm>
            <a:off x="533400" y="975360"/>
            <a:ext cx="7097395" cy="3095625"/>
          </a:xfrm>
          <a:prstGeom prst="rect">
            <a:avLst/>
          </a:prstGeom>
          <a:noFill/>
          <a:ln>
            <a:noFill/>
          </a:ln>
        </p:spPr>
        <p:txBody>
          <a:bodyPr spcFirstLastPara="1" wrap="square" lIns="0" tIns="0" rIns="0" bIns="0" anchor="b" anchorCtr="0">
            <a:noAutofit/>
          </a:bodyPr>
          <a:lstStyle/>
          <a:p>
            <a:pPr marL="0" marR="0" lvl="0" indent="0" algn="l" rtl="0">
              <a:lnSpc>
                <a:spcPct val="117000"/>
              </a:lnSpc>
              <a:spcBef>
                <a:spcPts val="0"/>
              </a:spcBef>
              <a:spcAft>
                <a:spcPts val="0"/>
              </a:spcAft>
              <a:buClr>
                <a:srgbClr val="FFFFFF"/>
              </a:buClr>
              <a:buSzPts val="3600"/>
              <a:buFont typeface="Arial" panose="020B0604020202020204"/>
              <a:buNone/>
            </a:pPr>
            <a:r>
              <a:rPr lang="en-US"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rPr>
              <a:t> 基于中美课堂教学差异的美国</a:t>
            </a:r>
            <a:endParaRPr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17000"/>
              </a:lnSpc>
              <a:spcBef>
                <a:spcPts val="0"/>
              </a:spcBef>
              <a:spcAft>
                <a:spcPts val="0"/>
              </a:spcAft>
              <a:buClr>
                <a:srgbClr val="FFFFFF"/>
              </a:buClr>
              <a:buSzPts val="3600"/>
              <a:buFont typeface="Arial" panose="020B0604020202020204"/>
              <a:buNone/>
            </a:pPr>
            <a:r>
              <a:rPr lang="en-US" sz="3600" b="1">
                <a:solidFill>
                  <a:srgbClr val="FFFFFF"/>
                </a:solidFill>
                <a:latin typeface="微软雅黑" panose="020B0503020204020204" charset="-122"/>
                <a:ea typeface="微软雅黑" panose="020B0503020204020204" charset="-122"/>
              </a:rPr>
              <a:t>   </a:t>
            </a:r>
            <a:r>
              <a:rPr lang="en-US"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rPr>
              <a:t>高中汉语课堂教学活动示例</a:t>
            </a:r>
            <a:endParaRPr lang="en-US"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17000"/>
              </a:lnSpc>
              <a:spcBef>
                <a:spcPts val="0"/>
              </a:spcBef>
              <a:spcAft>
                <a:spcPts val="0"/>
              </a:spcAft>
              <a:buClr>
                <a:srgbClr val="FFFFFF"/>
              </a:buClr>
              <a:buSzPts val="3600"/>
              <a:buFont typeface="Arial" panose="020B0604020202020204"/>
              <a:buNone/>
            </a:pPr>
            <a:endParaRPr lang="en-US"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17000"/>
              </a:lnSpc>
              <a:spcBef>
                <a:spcPts val="0"/>
              </a:spcBef>
              <a:spcAft>
                <a:spcPts val="0"/>
              </a:spcAft>
              <a:buClr>
                <a:srgbClr val="FFFFFF"/>
              </a:buClr>
              <a:buSzPts val="3600"/>
              <a:buFont typeface="Arial" panose="020B0604020202020204"/>
              <a:buNone/>
            </a:pPr>
            <a:r>
              <a:rPr lang="zh-CN" altLang="en-US" sz="20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rPr>
              <a:t>                              主讲人： 李霞</a:t>
            </a:r>
            <a:endParaRPr lang="zh-CN" altLang="en-US" sz="20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17000"/>
              </a:lnSpc>
              <a:spcBef>
                <a:spcPts val="0"/>
              </a:spcBef>
              <a:spcAft>
                <a:spcPts val="0"/>
              </a:spcAft>
              <a:buClr>
                <a:srgbClr val="FFFFFF"/>
              </a:buClr>
              <a:buSzPts val="3600"/>
              <a:buFont typeface="Arial" panose="020B0604020202020204"/>
              <a:buNone/>
            </a:pPr>
            <a:endParaRPr lang="en-US" sz="3600" b="1" i="0" u="none" strike="noStrike" cap="none">
              <a:solidFill>
                <a:srgbClr val="FFFFFF"/>
              </a:solidFill>
              <a:latin typeface="微软雅黑" panose="020B0503020204020204" charset="-122"/>
              <a:ea typeface="微软雅黑" panose="020B0503020204020204" charset="-122"/>
              <a:cs typeface="Arial" panose="020B0604020202020204"/>
              <a:sym typeface="Arial" panose="020B0604020202020204"/>
            </a:endParaRPr>
          </a:p>
        </p:txBody>
      </p:sp>
      <p:pic>
        <p:nvPicPr>
          <p:cNvPr id="167" name="Shape 167"/>
          <p:cNvPicPr preferRelativeResize="0"/>
          <p:nvPr/>
        </p:nvPicPr>
        <p:blipFill rotWithShape="1">
          <a:blip r:embed="rId2"/>
          <a:srcRect/>
          <a:stretch>
            <a:fillRect/>
          </a:stretch>
        </p:blipFill>
        <p:spPr>
          <a:xfrm>
            <a:off x="2828925" y="4714875"/>
            <a:ext cx="2811462" cy="352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52" name="Shape 252"/>
        <p:cNvGrpSpPr/>
        <p:nvPr/>
      </p:nvGrpSpPr>
      <p:grpSpPr>
        <a:xfrm>
          <a:off x="0" y="0"/>
          <a:ext cx="0" cy="0"/>
          <a:chOff x="0" y="0"/>
          <a:chExt cx="0" cy="0"/>
        </a:xfrm>
      </p:grpSpPr>
      <p:pic>
        <p:nvPicPr>
          <p:cNvPr id="253" name="Shape 25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54" name="Shape 254"/>
          <p:cNvSpPr/>
          <p:nvPr/>
        </p:nvSpPr>
        <p:spPr>
          <a:xfrm>
            <a:off x="897089" y="581820"/>
            <a:ext cx="5775300" cy="369690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ts val="2400"/>
              </a:lnSpc>
              <a:buClr>
                <a:schemeClr val="dk1"/>
              </a:buClr>
              <a:buSzPts val="1800"/>
              <a:buFont typeface="Arial" panose="020B0604020202020204"/>
              <a:buNone/>
            </a:pPr>
            <a:r>
              <a:rPr lang="en-US" sz="2400" b="1">
                <a:solidFill>
                  <a:schemeClr val="dk1"/>
                </a:solidFill>
                <a:latin typeface="微软雅黑" panose="020B0503020204020204" charset="-122"/>
                <a:ea typeface="微软雅黑" panose="020B0503020204020204" charset="-122"/>
              </a:rPr>
              <a:t>3. 丰富多彩的课堂活动设计</a:t>
            </a:r>
            <a:r>
              <a:rPr lang="zh-CN" sz="2400" b="1">
                <a:solidFill>
                  <a:schemeClr val="dk1"/>
                </a:solidFill>
                <a:latin typeface="微软雅黑" panose="020B0503020204020204" charset="-122"/>
                <a:ea typeface="微软雅黑" panose="020B0503020204020204" charset="-122"/>
              </a:rPr>
              <a:t>者</a:t>
            </a:r>
            <a:endParaRPr lang="zh-CN" sz="2400" b="1">
              <a:solidFill>
                <a:schemeClr val="dk1"/>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endParaRPr lang="zh-CN" sz="2400" b="1">
              <a:solidFill>
                <a:schemeClr val="dk1"/>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美国高中课堂的活动设计应符合高中课堂要求及学生的学习特点。课堂活动设计应以公平性</a:t>
            </a:r>
            <a:r>
              <a:rPr lang="en-US" sz="1600">
                <a:solidFill>
                  <a:schemeClr val="dk1"/>
                </a:solidFill>
                <a:latin typeface="微软雅黑" panose="020B0503020204020204" charset="-122"/>
                <a:ea typeface="微软雅黑" panose="020B0503020204020204" charset="-122"/>
                <a:sym typeface="Arial" panose="020B0604020202020204"/>
              </a:rPr>
              <a:t>、</a:t>
            </a:r>
            <a:r>
              <a:rPr lang="zh-CN" altLang="en-US" sz="1600">
                <a:solidFill>
                  <a:schemeClr val="dk1"/>
                </a:solidFill>
                <a:latin typeface="微软雅黑" panose="020B0503020204020204" charset="-122"/>
                <a:ea typeface="微软雅黑" panose="020B0503020204020204" charset="-122"/>
                <a:sym typeface="Arial" panose="020B0604020202020204"/>
              </a:rPr>
              <a:t>多样性</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微软雅黑" panose="020B0503020204020204" charset="-122"/>
                <a:ea typeface="微软雅黑" panose="020B0503020204020204" charset="-122"/>
              </a:rPr>
              <a:t>节奏性为原则：</a:t>
            </a:r>
            <a:endParaRPr lang="en-US" sz="1600">
              <a:solidFill>
                <a:schemeClr val="dk1"/>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sz="1800">
              <a:solidFill>
                <a:schemeClr val="dk1"/>
              </a:solidFill>
            </a:endParaRPr>
          </a:p>
          <a:p>
            <a:pPr marL="0" lvl="0" indent="0" rtl="0">
              <a:lnSpc>
                <a:spcPts val="2400"/>
              </a:lnSpc>
              <a:buClr>
                <a:schemeClr val="dk1"/>
              </a:buClr>
              <a:buSzPts val="1800"/>
              <a:buFont typeface="Arial" panose="020B0604020202020204"/>
              <a:buNone/>
            </a:pPr>
            <a:r>
              <a:rPr lang="en-US" sz="2000" b="1">
                <a:solidFill>
                  <a:schemeClr val="dk1"/>
                </a:solidFill>
                <a:latin typeface="微软雅黑" panose="020B0503020204020204" charset="-122"/>
                <a:ea typeface="微软雅黑" panose="020B0503020204020204" charset="-122"/>
              </a:rPr>
              <a:t>1）公平性</a:t>
            </a:r>
            <a:endParaRPr lang="en-US" sz="2000" b="1">
              <a:solidFill>
                <a:schemeClr val="dk1"/>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保证课堂活动中全班每一位同学都能高度参与， 保证公平性。 教师应切忌”厚此薄彼“， 否则学生会认为教师有违公平， 没有保障课堂内人人平等。</a:t>
            </a:r>
            <a:endParaRPr lang="en-US" sz="1600">
              <a:solidFill>
                <a:schemeClr val="dk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55" name="Shape 25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56" name="Shape 256"/>
          <p:cNvCxnSpPr/>
          <p:nvPr/>
        </p:nvCxnSpPr>
        <p:spPr>
          <a:xfrm rot="10800000" flipH="1">
            <a:off x="9525" y="590400"/>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257" name="Shape 25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58" name="Shape 25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62" name="Shape 262"/>
        <p:cNvGrpSpPr/>
        <p:nvPr/>
      </p:nvGrpSpPr>
      <p:grpSpPr>
        <a:xfrm>
          <a:off x="0" y="0"/>
          <a:ext cx="0" cy="0"/>
          <a:chOff x="0" y="0"/>
          <a:chExt cx="0" cy="0"/>
        </a:xfrm>
      </p:grpSpPr>
      <p:pic>
        <p:nvPicPr>
          <p:cNvPr id="263" name="Shape 26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64" name="Shape 264"/>
          <p:cNvSpPr/>
          <p:nvPr/>
        </p:nvSpPr>
        <p:spPr>
          <a:xfrm>
            <a:off x="897089" y="581820"/>
            <a:ext cx="5775279" cy="3696828"/>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2000" b="1">
                <a:solidFill>
                  <a:schemeClr val="dk1"/>
                </a:solidFill>
                <a:latin typeface="微软雅黑" panose="020B0503020204020204" charset="-122"/>
                <a:ea typeface="微软雅黑" panose="020B0503020204020204" charset="-122"/>
              </a:rPr>
              <a:t>2） 多样性</a:t>
            </a:r>
            <a:endParaRPr lang="en-US" sz="2000" b="1">
              <a:solidFill>
                <a:schemeClr val="dk1"/>
              </a:solidFill>
              <a:latin typeface="微软雅黑" panose="020B0503020204020204" charset="-122"/>
              <a:ea typeface="微软雅黑" panose="020B0503020204020204" charset="-122"/>
            </a:endParaRPr>
          </a:p>
          <a:p>
            <a:pPr marL="0" marR="0" lvl="0" indent="0" algn="l" rtl="0">
              <a:lnSpc>
                <a:spcPts val="2400"/>
              </a:lnSpc>
              <a:buClr>
                <a:schemeClr val="dk1"/>
              </a:buClr>
              <a:buSzPts val="1800"/>
              <a:buFont typeface="Arial" panose="020B0604020202020204"/>
              <a:buNone/>
            </a:pPr>
            <a:endParaRPr lang="en-US" sz="2000" b="1">
              <a:solidFill>
                <a:schemeClr val="dk1"/>
              </a:solidFill>
              <a:latin typeface="微软雅黑" panose="020B0503020204020204" charset="-122"/>
              <a:ea typeface="微软雅黑" panose="020B0503020204020204" charset="-122"/>
            </a:endParaRPr>
          </a:p>
          <a:p>
            <a:pPr marL="0" marR="0" lvl="0" indent="0" algn="l" rtl="0">
              <a:lnSpc>
                <a:spcPts val="2400"/>
              </a:lnSpc>
              <a:buClr>
                <a:schemeClr val="dk1"/>
              </a:buClr>
              <a:buSzPts val="1800"/>
              <a:buFont typeface="Arial" panose="020B0604020202020204"/>
              <a:buNone/>
            </a:pPr>
            <a:r>
              <a:rPr lang="en-US" sz="1800">
                <a:solidFill>
                  <a:schemeClr val="dk1"/>
                </a:solidFill>
              </a:rPr>
              <a:t>教学活动的设计应体现多样性， 以多元智能理论为基础， 设计出多样的，适合不同学习者的活动。 教师应尽量在</a:t>
            </a:r>
            <a:r>
              <a:rPr lang="zh-CN" altLang="en-US" sz="1800">
                <a:solidFill>
                  <a:schemeClr val="dk1"/>
                </a:solidFill>
                <a:ea typeface="宋体" panose="02010600030101010101" pitchFamily="2" charset="-122"/>
              </a:rPr>
              <a:t>每</a:t>
            </a:r>
            <a:r>
              <a:rPr lang="en-US" sz="1800">
                <a:solidFill>
                  <a:schemeClr val="dk1"/>
                </a:solidFill>
              </a:rPr>
              <a:t>一个活动的设计中尽可能地照顾到不同学生的学习需要。 </a:t>
            </a: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65" name="Shape 26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66" name="Shape 26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67" name="Shape 26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68" name="Shape 26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72" name="Shape 272"/>
        <p:cNvGrpSpPr/>
        <p:nvPr/>
      </p:nvGrpSpPr>
      <p:grpSpPr>
        <a:xfrm>
          <a:off x="0" y="0"/>
          <a:ext cx="0" cy="0"/>
          <a:chOff x="0" y="0"/>
          <a:chExt cx="0" cy="0"/>
        </a:xfrm>
      </p:grpSpPr>
      <p:pic>
        <p:nvPicPr>
          <p:cNvPr id="273" name="Shape 27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74" name="Shape 274"/>
          <p:cNvSpPr/>
          <p:nvPr/>
        </p:nvSpPr>
        <p:spPr>
          <a:xfrm>
            <a:off x="897089" y="581820"/>
            <a:ext cx="5775300" cy="369690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2000" b="1">
                <a:solidFill>
                  <a:schemeClr val="dk1"/>
                </a:solidFill>
                <a:latin typeface="微软雅黑" panose="020B0503020204020204" charset="-122"/>
                <a:ea typeface="微软雅黑" panose="020B0503020204020204" charset="-122"/>
              </a:rPr>
              <a:t>3</a:t>
            </a:r>
            <a:r>
              <a:rPr lang="zh-CN" altLang="en-US" sz="2000" b="1">
                <a:solidFill>
                  <a:schemeClr val="dk1"/>
                </a:solidFill>
                <a:latin typeface="微软雅黑" panose="020B0503020204020204" charset="-122"/>
                <a:ea typeface="微软雅黑" panose="020B0503020204020204" charset="-122"/>
              </a:rPr>
              <a:t>）</a:t>
            </a:r>
            <a:r>
              <a:rPr lang="en-US" sz="2000" b="1">
                <a:solidFill>
                  <a:schemeClr val="dk1"/>
                </a:solidFill>
                <a:latin typeface="微软雅黑" panose="020B0503020204020204" charset="-122"/>
                <a:ea typeface="微软雅黑" panose="020B0503020204020204" charset="-122"/>
              </a:rPr>
              <a:t>节奏性</a:t>
            </a:r>
            <a:endParaRPr lang="en-US" sz="2000" b="1">
              <a:solidFill>
                <a:schemeClr val="dk1"/>
              </a:solidFill>
              <a:latin typeface="微软雅黑" panose="020B0503020204020204" charset="-122"/>
              <a:ea typeface="微软雅黑" panose="020B0503020204020204" charset="-122"/>
            </a:endParaRPr>
          </a:p>
          <a:p>
            <a:pPr marL="0" marR="0" lvl="0" indent="0" algn="l" rtl="0">
              <a:lnSpc>
                <a:spcPts val="2400"/>
              </a:lnSpc>
              <a:buClr>
                <a:schemeClr val="dk1"/>
              </a:buClr>
              <a:buSzPts val="1800"/>
              <a:buFont typeface="Arial" panose="020B0604020202020204"/>
              <a:buNone/>
            </a:pPr>
            <a:endParaRPr lang="en-US" sz="2000" b="1">
              <a:solidFill>
                <a:schemeClr val="dk1"/>
              </a:solidFill>
              <a:latin typeface="微软雅黑" panose="020B0503020204020204" charset="-122"/>
              <a:ea typeface="微软雅黑" panose="020B0503020204020204" charset="-122"/>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设计美国高中课堂的教学活动， 教师一定到做到对课堂时间的把握张弛有度。 一方面， 课堂活动之间要环环相扣， 不能拖泥带水。教师要保证学生们一直忙着参与课堂活动， 而没有时间制造行为问题从而影响课堂纪律; 另一方面，在课堂活动中， 教师提出问题后， 教师要给予每个学生思考</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微软雅黑" panose="020B0503020204020204" charset="-122"/>
                <a:ea typeface="微软雅黑" panose="020B0503020204020204" charset="-122"/>
              </a:rPr>
              <a:t> 回答问题的 </a:t>
            </a:r>
            <a:endParaRPr lang="en-US" sz="1600">
              <a:solidFill>
                <a:schemeClr val="dk1"/>
              </a:solidFill>
              <a:latin typeface="微软雅黑" panose="020B0503020204020204" charset="-122"/>
              <a:ea typeface="微软雅黑" panose="020B0503020204020204" charset="-122"/>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“等待时间”。 “等待时间”根据问题的难易</a:t>
            </a:r>
            <a:r>
              <a:rPr lang="zh-CN" altLang="en-US" sz="1600">
                <a:solidFill>
                  <a:schemeClr val="dk1"/>
                </a:solidFill>
                <a:latin typeface="微软雅黑" panose="020B0503020204020204" charset="-122"/>
                <a:ea typeface="微软雅黑" panose="020B0503020204020204" charset="-122"/>
              </a:rPr>
              <a:t>程度</a:t>
            </a:r>
            <a:r>
              <a:rPr lang="en-US" sz="1600">
                <a:solidFill>
                  <a:schemeClr val="dk1"/>
                </a:solidFill>
                <a:latin typeface="微软雅黑" panose="020B0503020204020204" charset="-122"/>
                <a:ea typeface="微软雅黑" panose="020B0503020204020204" charset="-122"/>
              </a:rPr>
              <a:t>从一秒到十秒不等。 </a:t>
            </a:r>
            <a:endParaRPr lang="en-US" sz="1600">
              <a:solidFill>
                <a:schemeClr val="dk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a:solidFill>
                  <a:schemeClr val="dk1"/>
                </a:solidFill>
              </a:rPr>
              <a:t> </a:t>
            </a: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75" name="Shape 27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76" name="Shape 276"/>
          <p:cNvCxnSpPr/>
          <p:nvPr/>
        </p:nvCxnSpPr>
        <p:spPr>
          <a:xfrm rot="10800000" flipH="1">
            <a:off x="9525" y="590400"/>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277" name="Shape 27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78" name="Shape 27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82" name="Shape 282"/>
        <p:cNvGrpSpPr/>
        <p:nvPr/>
      </p:nvGrpSpPr>
      <p:grpSpPr>
        <a:xfrm>
          <a:off x="0" y="0"/>
          <a:ext cx="0" cy="0"/>
          <a:chOff x="0" y="0"/>
          <a:chExt cx="0" cy="0"/>
        </a:xfrm>
      </p:grpSpPr>
      <p:pic>
        <p:nvPicPr>
          <p:cNvPr id="283" name="Shape 28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84" name="Shape 284"/>
          <p:cNvSpPr/>
          <p:nvPr/>
        </p:nvSpPr>
        <p:spPr>
          <a:xfrm>
            <a:off x="897089" y="581820"/>
            <a:ext cx="5775300" cy="369690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ts val="2400"/>
              </a:lnSpc>
              <a:buClr>
                <a:schemeClr val="dk1"/>
              </a:buClr>
              <a:buSzPts val="1800"/>
              <a:buFont typeface="Arial" panose="020B0604020202020204"/>
              <a:buNone/>
            </a:pPr>
            <a:r>
              <a:rPr lang="en-US" sz="1600">
                <a:solidFill>
                  <a:schemeClr val="dk1"/>
                </a:solidFill>
                <a:latin typeface="Arial" panose="020B0604020202020204" pitchFamily="34" charset="0"/>
              </a:rPr>
              <a:t>本实例课以一节词汇复习课为例， 展示教师如何根据美国高中课堂特点， 以公平性</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Arial" panose="020B0604020202020204" pitchFamily="34" charset="0"/>
              </a:rPr>
              <a:t> 多样性</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Arial" panose="020B0604020202020204" pitchFamily="34" charset="0"/>
              </a:rPr>
              <a:t> 节奏性为原则， 设计</a:t>
            </a:r>
            <a:r>
              <a:rPr lang="zh-CN" altLang="en-US" sz="1600">
                <a:solidFill>
                  <a:schemeClr val="dk1"/>
                </a:solidFill>
                <a:latin typeface="Arial" panose="020B0604020202020204" pitchFamily="34" charset="0"/>
                <a:ea typeface="宋体" panose="02010600030101010101" pitchFamily="2" charset="-122"/>
              </a:rPr>
              <a:t>出</a:t>
            </a:r>
            <a:r>
              <a:rPr lang="en-US" sz="1600">
                <a:solidFill>
                  <a:schemeClr val="dk1"/>
                </a:solidFill>
                <a:latin typeface="Arial" panose="020B0604020202020204" pitchFamily="34" charset="0"/>
              </a:rPr>
              <a:t>四个环环相扣</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Arial" panose="020B0604020202020204" pitchFamily="34" charset="0"/>
              </a:rPr>
              <a:t> 从易到难</a:t>
            </a:r>
            <a:r>
              <a:rPr lang="en-US" sz="1600">
                <a:solidFill>
                  <a:schemeClr val="dk1"/>
                </a:solidFill>
                <a:latin typeface="微软雅黑" panose="020B0503020204020204" charset="-122"/>
                <a:ea typeface="微软雅黑" panose="020B0503020204020204" charset="-122"/>
                <a:sym typeface="Arial" panose="020B0604020202020204"/>
              </a:rPr>
              <a:t>、</a:t>
            </a:r>
            <a:r>
              <a:rPr lang="en-US" sz="1600">
                <a:solidFill>
                  <a:schemeClr val="dk1"/>
                </a:solidFill>
                <a:latin typeface="Arial" panose="020B0604020202020204" pitchFamily="34" charset="0"/>
              </a:rPr>
              <a:t>听说读写逐步递进的课堂活动</a:t>
            </a:r>
            <a:r>
              <a:rPr lang="zh-CN" sz="1600">
                <a:solidFill>
                  <a:schemeClr val="dk1"/>
                </a:solidFill>
                <a:latin typeface="Arial" panose="020B0604020202020204" pitchFamily="34" charset="0"/>
                <a:ea typeface="宋体" panose="02010600030101010101" pitchFamily="2" charset="-122"/>
              </a:rPr>
              <a:t>。</a:t>
            </a:r>
            <a:endParaRPr lang="zh-CN" sz="1600">
              <a:solidFill>
                <a:schemeClr val="dk1"/>
              </a:solidFill>
              <a:latin typeface="Arial" panose="020B0604020202020204" pitchFamily="34" charset="0"/>
              <a:ea typeface="宋体" panose="02010600030101010101" pitchFamily="2" charset="-122"/>
            </a:endParaRPr>
          </a:p>
          <a:p>
            <a:pPr marL="0" lvl="0" indent="0" rtl="0">
              <a:lnSpc>
                <a:spcPct val="133000"/>
              </a:lnSpc>
              <a:spcBef>
                <a:spcPts val="0"/>
              </a:spcBef>
              <a:spcAft>
                <a:spcPts val="0"/>
              </a:spcAft>
              <a:buClr>
                <a:schemeClr val="dk1"/>
              </a:buClr>
              <a:buSzPts val="1800"/>
              <a:buFont typeface="Arial" panose="020B0604020202020204"/>
              <a:buNone/>
            </a:p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85" name="Shape 28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86" name="Shape 286"/>
          <p:cNvCxnSpPr/>
          <p:nvPr/>
        </p:nvCxnSpPr>
        <p:spPr>
          <a:xfrm rot="10800000" flipH="1">
            <a:off x="9525" y="590400"/>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287" name="Shape 28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88" name="Shape 28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92" name="Shape 292"/>
        <p:cNvGrpSpPr/>
        <p:nvPr/>
      </p:nvGrpSpPr>
      <p:grpSpPr>
        <a:xfrm>
          <a:off x="0" y="0"/>
          <a:ext cx="0" cy="0"/>
          <a:chOff x="0" y="0"/>
          <a:chExt cx="0" cy="0"/>
        </a:xfrm>
      </p:grpSpPr>
      <p:pic>
        <p:nvPicPr>
          <p:cNvPr id="293" name="Shape 29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94" name="Shape 294"/>
          <p:cNvSpPr/>
          <p:nvPr/>
        </p:nvSpPr>
        <p:spPr>
          <a:xfrm>
            <a:off x="533400" y="581825"/>
            <a:ext cx="6138900" cy="404580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lnSpc>
                <a:spcPct val="133000"/>
              </a:lnSpc>
              <a:spcBef>
                <a:spcPts val="0"/>
              </a:spcBef>
              <a:spcAft>
                <a:spcPts val="0"/>
              </a:spcAft>
              <a:buClr>
                <a:schemeClr val="dk1"/>
              </a:buClr>
              <a:buSzPts val="1800"/>
              <a:buFont typeface="Arial" panose="020B0604020202020204"/>
              <a:buNone/>
            </a:p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r>
              <a:rPr lang="zh-CN" sz="1600" b="1">
                <a:solidFill>
                  <a:schemeClr val="dk1"/>
                </a:solidFill>
                <a:latin typeface="微软雅黑" panose="020B0503020204020204" charset="-122"/>
                <a:ea typeface="微软雅黑" panose="020B0503020204020204" charset="-122"/>
              </a:rPr>
              <a:t>教学内容： </a:t>
            </a:r>
            <a:endParaRPr lang="zh-CN" sz="1600" b="1">
              <a:solidFill>
                <a:schemeClr val="dk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本课生词：</a:t>
            </a:r>
            <a:endParaRPr sz="1600">
              <a:solidFill>
                <a:schemeClr val="dk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Cōng míng                     yǒng gǎn         </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聪     明  smart                 勇   敢  brave            </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yōu mò                          Piào  liang </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幽   默  humorous          漂   亮  prett</a:t>
            </a:r>
            <a:r>
              <a:rPr lang="en-US" sz="1600">
                <a:solidFill>
                  <a:schemeClr val="dk1"/>
                </a:solidFill>
                <a:latin typeface="微软雅黑" panose="020B0503020204020204" charset="-122"/>
                <a:ea typeface="微软雅黑" panose="020B0503020204020204" charset="-122"/>
              </a:rPr>
              <a:t>y</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yǒu shàn                        yǒu lǐ  mào</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友    善 friendly              有  礼 貌 polite</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kě   ài                          ān  jìng   </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可  爱 cute                   安   静   quiet    </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本课句型：</a:t>
            </a:r>
            <a:r>
              <a:rPr lang="en-US" sz="1600">
                <a:solidFill>
                  <a:schemeClr val="tx1"/>
                </a:solidFill>
                <a:latin typeface="微软雅黑" panose="020B0503020204020204" charset="-122"/>
                <a:ea typeface="微软雅黑" panose="020B0503020204020204" charset="-122"/>
              </a:rPr>
              <a:t> 你（nǐ）/  我 （wǒ）很（hěn）_ + 形容词 __。</a:t>
            </a:r>
            <a:endParaRPr lang="en-US" sz="1600">
              <a:solidFill>
                <a:schemeClr val="tx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95" name="Shape 29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96" name="Shape 296"/>
          <p:cNvCxnSpPr/>
          <p:nvPr/>
        </p:nvCxnSpPr>
        <p:spPr>
          <a:xfrm rot="10800000" flipH="1">
            <a:off x="9525" y="590400"/>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297" name="Shape 29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98" name="Shape 29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02" name="Shape 302"/>
        <p:cNvGrpSpPr/>
        <p:nvPr/>
      </p:nvGrpSpPr>
      <p:grpSpPr>
        <a:xfrm>
          <a:off x="0" y="0"/>
          <a:ext cx="0" cy="0"/>
          <a:chOff x="0" y="0"/>
          <a:chExt cx="0" cy="0"/>
        </a:xfrm>
      </p:grpSpPr>
      <p:pic>
        <p:nvPicPr>
          <p:cNvPr id="303" name="Shape 30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04" name="Shape 304"/>
          <p:cNvSpPr/>
          <p:nvPr/>
        </p:nvSpPr>
        <p:spPr>
          <a:xfrm>
            <a:off x="534035" y="-1424305"/>
            <a:ext cx="6138545" cy="570357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lang="en-US" sz="1800"/>
          </a:p>
          <a:p>
            <a:pPr marL="0" lvl="0" indent="0">
              <a:spcBef>
                <a:spcPts val="0"/>
              </a:spcBef>
              <a:spcAft>
                <a:spcPts val="0"/>
              </a:spcAft>
              <a:buClr>
                <a:schemeClr val="dk1"/>
              </a:buClr>
              <a:buSzPts val="1100"/>
              <a:buFont typeface="Arial" panose="020B0604020202020204"/>
              <a:buNone/>
            </a:pPr>
            <a:endParaRPr lang="en-US" sz="1800"/>
          </a:p>
          <a:p>
            <a:pPr marL="0" lvl="0" indent="0">
              <a:lnSpc>
                <a:spcPts val="2400"/>
              </a:lnSpc>
              <a:buClr>
                <a:schemeClr val="dk1"/>
              </a:buClr>
              <a:buSzPts val="1100"/>
              <a:buFont typeface="Arial" panose="020B0604020202020204"/>
              <a:buNone/>
            </a:pPr>
            <a:r>
              <a:rPr lang="zh-CN" altLang="en-US" sz="1600">
                <a:latin typeface="微软雅黑" panose="020B0503020204020204" charset="-122"/>
                <a:ea typeface="微软雅黑" panose="020B0503020204020204" charset="-122"/>
              </a:rPr>
              <a:t>课堂</a:t>
            </a:r>
            <a:r>
              <a:rPr lang="en-US" sz="1600">
                <a:latin typeface="微软雅黑" panose="020B0503020204020204" charset="-122"/>
                <a:ea typeface="微软雅黑" panose="020B0503020204020204" charset="-122"/>
              </a:rPr>
              <a:t>活动1: </a:t>
            </a:r>
            <a:r>
              <a:rPr lang="en-US" sz="1600">
                <a:solidFill>
                  <a:srgbClr val="0000FF"/>
                </a:solidFill>
                <a:latin typeface="微软雅黑" panose="020B0503020204020204" charset="-122"/>
                <a:ea typeface="微软雅黑" panose="020B0503020204020204" charset="-122"/>
              </a:rPr>
              <a:t> </a:t>
            </a:r>
            <a:endParaRPr lang="en-US" sz="1600">
              <a:solidFill>
                <a:srgbClr val="0000FF"/>
              </a:solidFill>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en-US" sz="1600">
                <a:solidFill>
                  <a:srgbClr val="0000FF"/>
                </a:solidFill>
                <a:latin typeface="微软雅黑" panose="020B0503020204020204" charset="-122"/>
                <a:ea typeface="微软雅黑" panose="020B0503020204020204" charset="-122"/>
              </a:rPr>
              <a:t>教师</a:t>
            </a:r>
            <a:r>
              <a:rPr lang="zh-CN" altLang="en-US" sz="1600">
                <a:solidFill>
                  <a:srgbClr val="0000FF"/>
                </a:solidFill>
                <a:latin typeface="微软雅黑" panose="020B0503020204020204" charset="-122"/>
                <a:ea typeface="微软雅黑" panose="020B0503020204020204" charset="-122"/>
              </a:rPr>
              <a:t>先复习上节课所</a:t>
            </a:r>
            <a:r>
              <a:rPr lang="en-US" sz="1600">
                <a:solidFill>
                  <a:srgbClr val="0000FF"/>
                </a:solidFill>
                <a:latin typeface="微软雅黑" panose="020B0503020204020204" charset="-122"/>
                <a:ea typeface="微软雅黑" panose="020B0503020204020204" charset="-122"/>
              </a:rPr>
              <a:t>学习过的8个生词</a:t>
            </a:r>
            <a:r>
              <a:rPr lang="zh-CN" altLang="en-US" sz="1600">
                <a:solidFill>
                  <a:srgbClr val="0000FF"/>
                </a:solidFill>
                <a:latin typeface="微软雅黑" panose="020B0503020204020204" charset="-122"/>
                <a:ea typeface="微软雅黑" panose="020B0503020204020204" charset="-122"/>
              </a:rPr>
              <a:t>， 然后将</a:t>
            </a:r>
            <a:r>
              <a:rPr lang="en-US" altLang="zh-CN" sz="1600">
                <a:solidFill>
                  <a:srgbClr val="0000FF"/>
                </a:solidFill>
                <a:latin typeface="微软雅黑" panose="020B0503020204020204" charset="-122"/>
                <a:ea typeface="微软雅黑" panose="020B0503020204020204" charset="-122"/>
              </a:rPr>
              <a:t>8</a:t>
            </a:r>
            <a:r>
              <a:rPr lang="zh-CN" altLang="en-US" sz="1600">
                <a:solidFill>
                  <a:srgbClr val="0000FF"/>
                </a:solidFill>
                <a:latin typeface="微软雅黑" panose="020B0503020204020204" charset="-122"/>
                <a:ea typeface="微软雅黑" panose="020B0503020204020204" charset="-122"/>
              </a:rPr>
              <a:t>个生词卡</a:t>
            </a:r>
            <a:r>
              <a:rPr lang="en-US" sz="1600">
                <a:solidFill>
                  <a:srgbClr val="0000FF"/>
                </a:solidFill>
                <a:latin typeface="微软雅黑" panose="020B0503020204020204" charset="-122"/>
                <a:ea typeface="微软雅黑" panose="020B0503020204020204" charset="-122"/>
              </a:rPr>
              <a:t>放在一个盒子里，</a:t>
            </a:r>
            <a:r>
              <a:rPr lang="zh-CN" altLang="en-US" sz="1600">
                <a:solidFill>
                  <a:srgbClr val="0000FF"/>
                </a:solidFill>
                <a:latin typeface="微软雅黑" panose="020B0503020204020204" charset="-122"/>
                <a:ea typeface="微软雅黑" panose="020B0503020204020204" charset="-122"/>
              </a:rPr>
              <a:t>教师</a:t>
            </a:r>
            <a:r>
              <a:rPr lang="en-US" sz="1600">
                <a:solidFill>
                  <a:srgbClr val="0000FF"/>
                </a:solidFill>
                <a:latin typeface="微软雅黑" panose="020B0503020204020204" charset="-122"/>
                <a:ea typeface="微软雅黑" panose="020B0503020204020204" charset="-122"/>
              </a:rPr>
              <a:t>拿出</a:t>
            </a:r>
            <a:r>
              <a:rPr lang="zh-CN" altLang="en-US" sz="1600">
                <a:solidFill>
                  <a:srgbClr val="0000FF"/>
                </a:solidFill>
                <a:latin typeface="微软雅黑" panose="020B0503020204020204" charset="-122"/>
                <a:ea typeface="微软雅黑" panose="020B0503020204020204" charset="-122"/>
              </a:rPr>
              <a:t>任意一个</a:t>
            </a:r>
            <a:r>
              <a:rPr lang="en-US" sz="1600">
                <a:solidFill>
                  <a:srgbClr val="0000FF"/>
                </a:solidFill>
                <a:latin typeface="微软雅黑" panose="020B0503020204020204" charset="-122"/>
                <a:ea typeface="微软雅黑" panose="020B0503020204020204" charset="-122"/>
              </a:rPr>
              <a:t>生词</a:t>
            </a:r>
            <a:r>
              <a:rPr lang="zh-CN" altLang="en-US" sz="1600">
                <a:solidFill>
                  <a:srgbClr val="0000FF"/>
                </a:solidFill>
                <a:latin typeface="微软雅黑" panose="020B0503020204020204" charset="-122"/>
                <a:ea typeface="微软雅黑" panose="020B0503020204020204" charset="-122"/>
              </a:rPr>
              <a:t>卡，</a:t>
            </a:r>
            <a:r>
              <a:rPr lang="en-US" sz="1600">
                <a:solidFill>
                  <a:srgbClr val="0000FF"/>
                </a:solidFill>
                <a:latin typeface="微软雅黑" panose="020B0503020204020204" charset="-122"/>
                <a:ea typeface="微软雅黑" panose="020B0503020204020204" charset="-122"/>
              </a:rPr>
              <a:t>但是不告诉学生是什么词。每个学生以</a:t>
            </a:r>
            <a:r>
              <a:rPr lang="zh-CN" altLang="en-US" sz="1600">
                <a:solidFill>
                  <a:srgbClr val="0000FF"/>
                </a:solidFill>
                <a:latin typeface="微软雅黑" panose="020B0503020204020204" charset="-122"/>
                <a:ea typeface="微软雅黑" panose="020B0503020204020204" charset="-122"/>
              </a:rPr>
              <a:t>这</a:t>
            </a:r>
            <a:r>
              <a:rPr lang="en-US" sz="1600">
                <a:solidFill>
                  <a:srgbClr val="0000FF"/>
                </a:solidFill>
                <a:latin typeface="微软雅黑" panose="020B0503020204020204" charset="-122"/>
                <a:ea typeface="微软雅黑" panose="020B0503020204020204" charset="-122"/>
              </a:rPr>
              <a:t>8个</a:t>
            </a:r>
            <a:r>
              <a:rPr lang="zh-CN" altLang="en-US" sz="1600">
                <a:solidFill>
                  <a:srgbClr val="0000FF"/>
                </a:solidFill>
                <a:latin typeface="微软雅黑" panose="020B0503020204020204" charset="-122"/>
                <a:ea typeface="微软雅黑" panose="020B0503020204020204" charset="-122"/>
              </a:rPr>
              <a:t>生</a:t>
            </a:r>
            <a:r>
              <a:rPr lang="en-US" sz="1600">
                <a:solidFill>
                  <a:srgbClr val="0000FF"/>
                </a:solidFill>
                <a:latin typeface="微软雅黑" panose="020B0503020204020204" charset="-122"/>
                <a:ea typeface="微软雅黑" panose="020B0503020204020204" charset="-122"/>
              </a:rPr>
              <a:t>词为范围，依次用汉语口头说出一个</a:t>
            </a:r>
            <a:r>
              <a:rPr lang="zh-CN" altLang="en-US" sz="1600">
                <a:solidFill>
                  <a:srgbClr val="0000FF"/>
                </a:solidFill>
                <a:latin typeface="微软雅黑" panose="020B0503020204020204" charset="-122"/>
                <a:ea typeface="微软雅黑" panose="020B0503020204020204" charset="-122"/>
              </a:rPr>
              <a:t>生</a:t>
            </a:r>
            <a:r>
              <a:rPr lang="en-US" sz="1600">
                <a:solidFill>
                  <a:srgbClr val="0000FF"/>
                </a:solidFill>
                <a:latin typeface="微软雅黑" panose="020B0503020204020204" charset="-122"/>
                <a:ea typeface="微软雅黑" panose="020B0503020204020204" charset="-122"/>
              </a:rPr>
              <a:t>词，试图匹配老师手中的生词</a:t>
            </a:r>
            <a:r>
              <a:rPr lang="zh-CN" altLang="en-US" sz="1600">
                <a:solidFill>
                  <a:srgbClr val="0000FF"/>
                </a:solidFill>
                <a:latin typeface="微软雅黑" panose="020B0503020204020204" charset="-122"/>
                <a:ea typeface="微软雅黑" panose="020B0503020204020204" charset="-122"/>
              </a:rPr>
              <a:t>卡</a:t>
            </a:r>
            <a:r>
              <a:rPr lang="en-US" sz="1600">
                <a:solidFill>
                  <a:srgbClr val="0000FF"/>
                </a:solidFill>
                <a:latin typeface="微软雅黑" panose="020B0503020204020204" charset="-122"/>
                <a:ea typeface="微软雅黑" panose="020B0503020204020204" charset="-122"/>
              </a:rPr>
              <a:t>，谁正确地猜出谁就是赢家</a:t>
            </a:r>
            <a:r>
              <a:rPr lang="en-US" sz="1600">
                <a:latin typeface="微软雅黑" panose="020B0503020204020204" charset="-122"/>
                <a:ea typeface="微软雅黑" panose="020B0503020204020204" charset="-122"/>
              </a:rPr>
              <a:t>。</a:t>
            </a:r>
            <a:endParaRPr 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endParaRPr 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rPr>
              <a:t>（</a:t>
            </a:r>
            <a:r>
              <a:rPr lang="zh-CN" altLang="en-US" sz="1600">
                <a:latin typeface="微软雅黑" panose="020B0503020204020204" charset="-122"/>
                <a:ea typeface="微软雅黑" panose="020B0503020204020204" charset="-122"/>
              </a:rPr>
              <a:t>此项</a:t>
            </a:r>
            <a:r>
              <a:rPr lang="en-US" sz="1600">
                <a:latin typeface="微软雅黑" panose="020B0503020204020204" charset="-122"/>
                <a:ea typeface="微软雅黑" panose="020B0503020204020204" charset="-122"/>
              </a:rPr>
              <a:t>活动的目的是</a:t>
            </a:r>
            <a:r>
              <a:rPr lang="en-US" sz="1600">
                <a:solidFill>
                  <a:srgbClr val="FF9900"/>
                </a:solidFill>
                <a:latin typeface="微软雅黑" panose="020B0503020204020204" charset="-122"/>
                <a:ea typeface="微软雅黑" panose="020B0503020204020204" charset="-122"/>
              </a:rPr>
              <a:t>最大限度地提高学生汉语听力和练习地道发音的机会</a:t>
            </a:r>
            <a:r>
              <a:rPr lang="zh-CN" altLang="en-US" sz="1600">
                <a:solidFill>
                  <a:schemeClr val="tx1"/>
                </a:solidFill>
                <a:latin typeface="微软雅黑" panose="020B0503020204020204" charset="-122"/>
                <a:ea typeface="微软雅黑" panose="020B0503020204020204" charset="-122"/>
              </a:rPr>
              <a:t>）</a:t>
            </a:r>
            <a:r>
              <a:rPr lang="en-US" sz="1600">
                <a:latin typeface="微软雅黑" panose="020B0503020204020204" charset="-122"/>
                <a:ea typeface="微软雅黑" panose="020B0503020204020204" charset="-122"/>
              </a:rPr>
              <a:t>，每个人都需要用汉语大声说出汉语生词</a:t>
            </a:r>
            <a:r>
              <a:rPr lang="zh-CN" altLang="en-US" sz="1600">
                <a:latin typeface="微软雅黑" panose="020B0503020204020204" charset="-122"/>
                <a:ea typeface="微软雅黑" panose="020B0503020204020204" charset="-122"/>
              </a:rPr>
              <a:t>；其他同学要认真听。</a:t>
            </a:r>
            <a:r>
              <a:rPr lang="en-US" sz="1600">
                <a:latin typeface="微软雅黑" panose="020B0503020204020204" charset="-122"/>
                <a:ea typeface="微软雅黑" panose="020B0503020204020204" charset="-122"/>
              </a:rPr>
              <a:t> 汉语教师需要控制课堂节奏，放慢速度并给每个学生提供反馈，以此评估每一个学生的汉语</a:t>
            </a:r>
            <a:r>
              <a:rPr lang="en-US" sz="1600">
                <a:solidFill>
                  <a:srgbClr val="FF0000"/>
                </a:solidFill>
                <a:latin typeface="微软雅黑" panose="020B0503020204020204" charset="-122"/>
                <a:ea typeface="微软雅黑" panose="020B0503020204020204" charset="-122"/>
              </a:rPr>
              <a:t>发音，</a:t>
            </a:r>
            <a:r>
              <a:rPr lang="en-US" sz="1600">
                <a:latin typeface="微软雅黑" panose="020B0503020204020204" charset="-122"/>
                <a:ea typeface="微软雅黑" panose="020B0503020204020204" charset="-122"/>
              </a:rPr>
              <a:t>同时评估其他学生的</a:t>
            </a:r>
            <a:r>
              <a:rPr lang="en-US" sz="1600">
                <a:solidFill>
                  <a:srgbClr val="FF0000"/>
                </a:solidFill>
                <a:latin typeface="微软雅黑" panose="020B0503020204020204" charset="-122"/>
                <a:ea typeface="微软雅黑" panose="020B0503020204020204" charset="-122"/>
              </a:rPr>
              <a:t>听力</a:t>
            </a:r>
            <a:r>
              <a:rPr lang="en-US" sz="1600">
                <a:latin typeface="微软雅黑" panose="020B0503020204020204" charset="-122"/>
                <a:ea typeface="微软雅黑" panose="020B0503020204020204" charset="-122"/>
              </a:rPr>
              <a:t>。</a:t>
            </a:r>
            <a:endParaRPr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活动内容</a:t>
            </a: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en-US" sz="1600" b="1">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活动目的</a:t>
            </a:r>
            <a:r>
              <a:rPr 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chemeClr val="hlink"/>
                </a:solidFill>
                <a:latin typeface="微软雅黑" panose="020B0503020204020204" charset="-122"/>
                <a:ea typeface="微软雅黑" panose="020B0503020204020204" charset="-122"/>
                <a:cs typeface="Times New Roman" panose="02020603050405020304"/>
                <a:sym typeface="Times New Roman" panose="02020603050405020304"/>
              </a:rPr>
              <a:t>活动方式</a:t>
            </a:r>
            <a:endParaRPr lang="zh-CN" altLang="en-US" sz="1600" b="1">
              <a:solidFill>
                <a:schemeClr val="hlink"/>
              </a:solidFill>
              <a:latin typeface="微软雅黑" panose="020B0503020204020204" charset="-122"/>
              <a:ea typeface="微软雅黑" panose="020B0503020204020204" charset="-122"/>
              <a:cs typeface="Times New Roman" panose="02020603050405020304"/>
              <a:sym typeface="Times New Roman" panose="02020603050405020304"/>
            </a:endParaRPr>
          </a:p>
          <a:p>
            <a:pPr marL="0" lvl="0" indent="0" rtl="0">
              <a:lnSpc>
                <a:spcPts val="2400"/>
              </a:lnSpc>
              <a:buClr>
                <a:schemeClr val="dk1"/>
              </a:buClr>
              <a:buSzPts val="1100"/>
              <a:buFont typeface="Arial" panose="020B0604020202020204"/>
              <a:buNone/>
            </a:pPr>
            <a:endParaRPr sz="1600">
              <a:latin typeface="微软雅黑" panose="020B0503020204020204" charset="-122"/>
              <a:ea typeface="微软雅黑" panose="020B0503020204020204" charset="-122"/>
            </a:endParaRPr>
          </a:p>
          <a:p>
            <a:pPr marL="0" lvl="0" indent="0" rtl="0">
              <a:lnSpc>
                <a:spcPct val="115000"/>
              </a:lnSpc>
              <a:spcBef>
                <a:spcPts val="0"/>
              </a:spcBef>
              <a:spcAft>
                <a:spcPts val="0"/>
              </a:spcAft>
              <a:buClr>
                <a:schemeClr val="dk1"/>
              </a:buClr>
              <a:buSzPts val="1100"/>
              <a:buFont typeface="Arial" panose="020B0604020202020204"/>
              <a:buNone/>
            </a:pPr>
            <a:endParaRPr sz="1600">
              <a:solidFill>
                <a:schemeClr val="dk1"/>
              </a:solidFill>
              <a:latin typeface="微软雅黑" panose="020B0503020204020204" charset="-122"/>
              <a:ea typeface="微软雅黑" panose="020B0503020204020204" charset="-122"/>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305" name="Shape 30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06" name="Shape 306"/>
          <p:cNvCxnSpPr/>
          <p:nvPr/>
        </p:nvCxnSpPr>
        <p:spPr>
          <a:xfrm rot="10800000" flipH="1">
            <a:off x="735950" y="581825"/>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07" name="Shape 30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08" name="Shape 30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12" name="Shape 312"/>
        <p:cNvGrpSpPr/>
        <p:nvPr/>
      </p:nvGrpSpPr>
      <p:grpSpPr>
        <a:xfrm>
          <a:off x="0" y="0"/>
          <a:ext cx="0" cy="0"/>
          <a:chOff x="0" y="0"/>
          <a:chExt cx="0" cy="0"/>
        </a:xfrm>
      </p:grpSpPr>
      <p:pic>
        <p:nvPicPr>
          <p:cNvPr id="313" name="Shape 31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14" name="Shape 314"/>
          <p:cNvSpPr/>
          <p:nvPr/>
        </p:nvSpPr>
        <p:spPr>
          <a:xfrm>
            <a:off x="532765" y="581660"/>
            <a:ext cx="6139815" cy="369697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p>
          <a:p>
            <a:pPr marL="0" lvl="0" indent="0" rtl="0">
              <a:spcBef>
                <a:spcPts val="0"/>
              </a:spcBef>
              <a:spcAft>
                <a:spcPts val="0"/>
              </a:spcAft>
              <a:buClr>
                <a:schemeClr val="dk1"/>
              </a:buClr>
              <a:buSzPts val="18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spcBef>
                <a:spcPts val="0"/>
              </a:spcBef>
              <a:spcAft>
                <a:spcPts val="0"/>
              </a:spcAft>
              <a:buClr>
                <a:schemeClr val="dk1"/>
              </a:buClr>
              <a:buSzPts val="1800"/>
              <a:buFont typeface="Arial" panose="020B0604020202020204"/>
              <a:buNone/>
            </a:pPr>
            <a:endParaRPr sz="1800">
              <a:solidFill>
                <a:srgbClr val="0000FF"/>
              </a:solidFill>
            </a:endParaRPr>
          </a:p>
          <a:p>
            <a:pPr marL="0" lvl="0" indent="0">
              <a:lnSpc>
                <a:spcPts val="2400"/>
              </a:lnSpc>
              <a:buClr>
                <a:schemeClr val="dk1"/>
              </a:buClr>
              <a:buSzPts val="1800"/>
              <a:buFont typeface="Arial" panose="020B0604020202020204"/>
              <a:buNone/>
            </a:pPr>
            <a:r>
              <a:rPr lang="en-US" sz="1600">
                <a:solidFill>
                  <a:schemeClr val="tx1"/>
                </a:solidFill>
                <a:latin typeface="微软雅黑" panose="020B0503020204020204" charset="-122"/>
                <a:ea typeface="微软雅黑" panose="020B0503020204020204" charset="-122"/>
              </a:rPr>
              <a:t>课堂活动 2</a:t>
            </a:r>
            <a:r>
              <a:rPr lang="zh-CN" altLang="en-US" sz="1600">
                <a:solidFill>
                  <a:schemeClr val="tx1"/>
                </a:solidFill>
                <a:latin typeface="微软雅黑" panose="020B0503020204020204" charset="-122"/>
                <a:ea typeface="微软雅黑" panose="020B0503020204020204" charset="-122"/>
              </a:rPr>
              <a:t>：</a:t>
            </a:r>
            <a:endParaRPr lang="zh-CN" altLang="en-US" sz="1600">
              <a:solidFill>
                <a:schemeClr val="tx1"/>
              </a:solidFill>
              <a:latin typeface="微软雅黑" panose="020B0503020204020204" charset="-122"/>
              <a:ea typeface="微软雅黑" panose="020B0503020204020204" charset="-122"/>
            </a:endParaRPr>
          </a:p>
          <a:p>
            <a:pPr marL="0" lvl="0" indent="0">
              <a:lnSpc>
                <a:spcPts val="2400"/>
              </a:lnSpc>
              <a:buClr>
                <a:schemeClr val="dk1"/>
              </a:buClr>
              <a:buSzPts val="1800"/>
              <a:buFont typeface="Arial" panose="020B0604020202020204"/>
              <a:buNone/>
            </a:pPr>
            <a:r>
              <a:rPr lang="en-US" sz="1600">
                <a:solidFill>
                  <a:srgbClr val="0000FF"/>
                </a:solidFill>
                <a:latin typeface="微软雅黑" panose="020B0503020204020204" charset="-122"/>
                <a:ea typeface="微软雅黑" panose="020B0503020204020204" charset="-122"/>
              </a:rPr>
              <a:t>以座位竖行为单位， 学生轮流站起来，从这8个所学过</a:t>
            </a:r>
            <a:r>
              <a:rPr lang="zh-CN" altLang="en-US" sz="1600">
                <a:solidFill>
                  <a:srgbClr val="0000FF"/>
                </a:solidFill>
                <a:latin typeface="微软雅黑" panose="020B0503020204020204" charset="-122"/>
                <a:ea typeface="微软雅黑" panose="020B0503020204020204" charset="-122"/>
              </a:rPr>
              <a:t>的</a:t>
            </a:r>
            <a:r>
              <a:rPr lang="en-US" sz="1600">
                <a:solidFill>
                  <a:srgbClr val="0000FF"/>
                </a:solidFill>
                <a:latin typeface="微软雅黑" panose="020B0503020204020204" charset="-122"/>
                <a:ea typeface="微软雅黑" panose="020B0503020204020204" charset="-122"/>
              </a:rPr>
              <a:t>形容词中选一个词，转向下一个学生并使用</a:t>
            </a:r>
            <a:r>
              <a:rPr lang="zh-CN" altLang="en-US" sz="1600">
                <a:solidFill>
                  <a:srgbClr val="0000FF"/>
                </a:solidFill>
                <a:latin typeface="微软雅黑" panose="020B0503020204020204" charset="-122"/>
                <a:ea typeface="微软雅黑" panose="020B0503020204020204" charset="-122"/>
              </a:rPr>
              <a:t>以下</a:t>
            </a:r>
            <a:r>
              <a:rPr lang="en-US" sz="1600">
                <a:solidFill>
                  <a:srgbClr val="0000FF"/>
                </a:solidFill>
                <a:latin typeface="微软雅黑" panose="020B0503020204020204" charset="-122"/>
                <a:ea typeface="微软雅黑" panose="020B0503020204020204" charset="-122"/>
              </a:rPr>
              <a:t>句型来描述对方</a:t>
            </a:r>
            <a:r>
              <a:rPr lang="zh-CN" altLang="en-US" sz="1600">
                <a:solidFill>
                  <a:srgbClr val="0000FF"/>
                </a:solidFill>
                <a:latin typeface="微软雅黑" panose="020B0503020204020204" charset="-122"/>
                <a:ea typeface="微软雅黑" panose="020B0503020204020204" charset="-122"/>
              </a:rPr>
              <a:t>：</a:t>
            </a:r>
            <a:endParaRPr sz="1600">
              <a:solidFill>
                <a:srgbClr val="FF0000"/>
              </a:solidFill>
              <a:latin typeface="微软雅黑" panose="020B0503020204020204" charset="-122"/>
              <a:ea typeface="微软雅黑" panose="020B0503020204020204" charset="-122"/>
            </a:endParaRPr>
          </a:p>
          <a:p>
            <a:pPr marL="0" lvl="0" indent="0">
              <a:lnSpc>
                <a:spcPts val="2400"/>
              </a:lnSpc>
              <a:buClr>
                <a:schemeClr val="dk1"/>
              </a:buClr>
              <a:buSzPts val="1800"/>
              <a:buFont typeface="Arial" panose="020B0604020202020204"/>
              <a:buNone/>
            </a:pPr>
            <a:r>
              <a:rPr lang="en-US" sz="1600">
                <a:solidFill>
                  <a:srgbClr val="FF0000"/>
                </a:solidFill>
                <a:latin typeface="微软雅黑" panose="020B0503020204020204" charset="-122"/>
                <a:ea typeface="微软雅黑" panose="020B0503020204020204" charset="-122"/>
              </a:rPr>
              <a:t>你（nǐ）很（hěn）_ + 形容词 __。</a:t>
            </a:r>
            <a:endParaRPr sz="1600">
              <a:solidFill>
                <a:srgbClr val="FF0000"/>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r>
              <a:rPr lang="en-US" sz="1600">
                <a:latin typeface="微软雅黑" panose="020B0503020204020204" charset="-122"/>
                <a:ea typeface="微软雅黑" panose="020B0503020204020204" charset="-122"/>
              </a:rPr>
              <a:t>（</a:t>
            </a:r>
            <a:r>
              <a:rPr lang="zh-CN" altLang="en-US" sz="1600">
                <a:latin typeface="微软雅黑" panose="020B0503020204020204" charset="-122"/>
                <a:ea typeface="微软雅黑" panose="020B0503020204020204" charset="-122"/>
              </a:rPr>
              <a:t>此</a:t>
            </a:r>
            <a:r>
              <a:rPr lang="en-US" sz="1600">
                <a:latin typeface="微软雅黑" panose="020B0503020204020204" charset="-122"/>
                <a:ea typeface="微软雅黑" panose="020B0503020204020204" charset="-122"/>
              </a:rPr>
              <a:t>项活动的目的是</a:t>
            </a:r>
            <a:r>
              <a:rPr lang="en-US" sz="1600">
                <a:solidFill>
                  <a:srgbClr val="FF9900"/>
                </a:solidFill>
                <a:latin typeface="微软雅黑" panose="020B0503020204020204" charset="-122"/>
                <a:ea typeface="微软雅黑" panose="020B0503020204020204" charset="-122"/>
              </a:rPr>
              <a:t>最大限度地提高学生汉语会话和操练句型的机会</a:t>
            </a:r>
            <a:r>
              <a:rPr lang="en-US" sz="1600">
                <a:latin typeface="微软雅黑" panose="020B0503020204020204" charset="-122"/>
                <a:ea typeface="微软雅黑" panose="020B0503020204020204" charset="-122"/>
              </a:rPr>
              <a:t>，通过轮换每个学生都有机会</a:t>
            </a:r>
            <a:r>
              <a:rPr lang="en-US" sz="1600">
                <a:solidFill>
                  <a:srgbClr val="FF0000"/>
                </a:solidFill>
                <a:latin typeface="微软雅黑" panose="020B0503020204020204" charset="-122"/>
                <a:ea typeface="微软雅黑" panose="020B0503020204020204" charset="-122"/>
              </a:rPr>
              <a:t>参与会话并且练习听力</a:t>
            </a:r>
            <a:r>
              <a:rPr lang="zh-CN" altLang="en-US" sz="1600">
                <a:solidFill>
                  <a:srgbClr val="FF0000"/>
                </a:solidFill>
                <a:latin typeface="微软雅黑" panose="020B0503020204020204" charset="-122"/>
                <a:ea typeface="微软雅黑" panose="020B0503020204020204" charset="-122"/>
              </a:rPr>
              <a:t>，</a:t>
            </a:r>
            <a:r>
              <a:rPr lang="en-US" sz="1600">
                <a:solidFill>
                  <a:srgbClr val="FF0000"/>
                </a:solidFill>
                <a:latin typeface="微软雅黑" panose="020B0503020204020204" charset="-122"/>
                <a:ea typeface="微软雅黑" panose="020B0503020204020204" charset="-122"/>
              </a:rPr>
              <a:t> </a:t>
            </a:r>
            <a:r>
              <a:rPr lang="zh-CN" altLang="en-US" sz="1600">
                <a:solidFill>
                  <a:srgbClr val="FFC000"/>
                </a:solidFill>
                <a:latin typeface="微软雅黑" panose="020B0503020204020204" charset="-122"/>
                <a:ea typeface="微软雅黑" panose="020B0503020204020204" charset="-122"/>
              </a:rPr>
              <a:t>从而达到</a:t>
            </a:r>
            <a:r>
              <a:rPr lang="en-US" sz="1600">
                <a:solidFill>
                  <a:srgbClr val="FFC000"/>
                </a:solidFill>
                <a:latin typeface="微软雅黑" panose="020B0503020204020204" charset="-122"/>
                <a:ea typeface="微软雅黑" panose="020B0503020204020204" charset="-122"/>
              </a:rPr>
              <a:t>巩固生词</a:t>
            </a:r>
            <a:r>
              <a:rPr lang="zh-CN" altLang="en-US" sz="1600">
                <a:solidFill>
                  <a:srgbClr val="FFC000"/>
                </a:solidFill>
                <a:latin typeface="微软雅黑" panose="020B0503020204020204" charset="-122"/>
                <a:ea typeface="微软雅黑" panose="020B0503020204020204" charset="-122"/>
              </a:rPr>
              <a:t>的目的</a:t>
            </a:r>
            <a:r>
              <a:rPr lang="en-US" sz="1600">
                <a:solidFill>
                  <a:srgbClr val="FFC000"/>
                </a:solidFill>
                <a:latin typeface="微软雅黑" panose="020B0503020204020204" charset="-122"/>
                <a:ea typeface="微软雅黑" panose="020B0503020204020204" charset="-122"/>
              </a:rPr>
              <a:t>。）</a:t>
            </a:r>
            <a:endParaRPr lang="en-US" sz="1600">
              <a:solidFill>
                <a:srgbClr val="FFC000"/>
              </a:solidFill>
              <a:latin typeface="微软雅黑" panose="020B0503020204020204" charset="-122"/>
              <a:ea typeface="微软雅黑" panose="020B0503020204020204" charset="-122"/>
            </a:endParaRPr>
          </a:p>
          <a:p>
            <a:pPr marL="0" lvl="0" indent="0" rtl="0">
              <a:lnSpc>
                <a:spcPts val="2400"/>
              </a:lnSpc>
              <a:buClr>
                <a:schemeClr val="dk1"/>
              </a:buClr>
              <a:buSzPts val="1800"/>
              <a:buFont typeface="Arial" panose="020B0604020202020204"/>
              <a:buNone/>
            </a:pPr>
            <a:endParaRPr lang="en-US" sz="1600">
              <a:solidFill>
                <a:srgbClr val="FFC000"/>
              </a:solidFill>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活动</a:t>
            </a: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内容</a:t>
            </a: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en-US" sz="1600" b="1">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活动目的</a:t>
            </a:r>
            <a:r>
              <a:rPr 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chemeClr val="hlink"/>
                </a:solidFill>
                <a:latin typeface="微软雅黑" panose="020B0503020204020204" charset="-122"/>
                <a:ea typeface="微软雅黑" panose="020B0503020204020204" charset="-122"/>
                <a:cs typeface="Times New Roman" panose="02020603050405020304"/>
                <a:sym typeface="Times New Roman" panose="02020603050405020304"/>
              </a:rPr>
              <a:t>活动方式</a:t>
            </a:r>
            <a:endParaRPr sz="1600">
              <a:solidFill>
                <a:schemeClr val="dk1"/>
              </a:solidFill>
              <a:latin typeface="微软雅黑" panose="020B0503020204020204" charset="-122"/>
              <a:ea typeface="微软雅黑" panose="020B0503020204020204" charset="-122"/>
            </a:endParaRPr>
          </a:p>
          <a:p>
            <a:pPr marL="0" lvl="0" indent="0" rtl="0">
              <a:spcBef>
                <a:spcPts val="0"/>
              </a:spcBef>
              <a:spcAft>
                <a:spcPts val="0"/>
              </a:spcAft>
              <a:buClr>
                <a:schemeClr val="dk1"/>
              </a:buClr>
              <a:buSzPts val="1800"/>
              <a:buFont typeface="Arial" panose="020B0604020202020204"/>
              <a:buNone/>
            </a:pPr>
            <a:endParaRPr sz="1800">
              <a:solidFill>
                <a:srgbClr val="FF0000"/>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315" name="Shape 31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16" name="Shape 316"/>
          <p:cNvCxnSpPr/>
          <p:nvPr/>
        </p:nvCxnSpPr>
        <p:spPr>
          <a:xfrm rot="10800000" flipH="1">
            <a:off x="0" y="581825"/>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17" name="Shape 31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18" name="Shape 31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22" name="Shape 322"/>
        <p:cNvGrpSpPr/>
        <p:nvPr/>
      </p:nvGrpSpPr>
      <p:grpSpPr>
        <a:xfrm>
          <a:off x="0" y="0"/>
          <a:ext cx="0" cy="0"/>
          <a:chOff x="0" y="0"/>
          <a:chExt cx="0" cy="0"/>
        </a:xfrm>
      </p:grpSpPr>
      <p:pic>
        <p:nvPicPr>
          <p:cNvPr id="323" name="Shape 32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24" name="Shape 324"/>
          <p:cNvSpPr/>
          <p:nvPr/>
        </p:nvSpPr>
        <p:spPr>
          <a:xfrm>
            <a:off x="532765" y="581660"/>
            <a:ext cx="6139815" cy="369697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p>
          <a:p>
            <a:pPr marL="0" lvl="0" indent="0" rtl="0">
              <a:spcBef>
                <a:spcPts val="0"/>
              </a:spcBef>
              <a:spcAft>
                <a:spcPts val="0"/>
              </a:spcAft>
              <a:buClr>
                <a:schemeClr val="dk1"/>
              </a:buClr>
              <a:buSzPts val="18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spcBef>
                <a:spcPts val="0"/>
              </a:spcBef>
              <a:spcAft>
                <a:spcPts val="0"/>
              </a:spcAft>
              <a:buClr>
                <a:schemeClr val="dk1"/>
              </a:buClr>
              <a:buSzPts val="1100"/>
              <a:buFont typeface="Arial" panose="020B0604020202020204"/>
              <a:buNone/>
            </a:pPr>
            <a:endParaRPr sz="1800"/>
          </a:p>
          <a:p>
            <a:pPr marL="0" lvl="0" indent="0">
              <a:lnSpc>
                <a:spcPts val="2400"/>
              </a:lnSpc>
              <a:buClr>
                <a:schemeClr val="dk1"/>
              </a:buClr>
              <a:buSzPts val="1100"/>
              <a:buFont typeface="Arial" panose="020B0604020202020204"/>
              <a:buNone/>
            </a:pPr>
            <a:endParaRPr sz="1800"/>
          </a:p>
          <a:p>
            <a:pPr marL="0" lvl="0" indent="0">
              <a:lnSpc>
                <a:spcPts val="2400"/>
              </a:lnSpc>
              <a:buClr>
                <a:schemeClr val="dk1"/>
              </a:buClr>
              <a:buSzPts val="1100"/>
              <a:buFont typeface="Arial" panose="020B0604020202020204"/>
              <a:buNone/>
            </a:pPr>
            <a:endParaRPr lang="zh-CN" alt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endParaRPr lang="zh-CN" alt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zh-CN" altLang="en-US" sz="1600">
                <a:latin typeface="微软雅黑" panose="020B0503020204020204" charset="-122"/>
                <a:ea typeface="微软雅黑" panose="020B0503020204020204" charset="-122"/>
              </a:rPr>
              <a:t>课堂</a:t>
            </a:r>
            <a:r>
              <a:rPr lang="en-US" sz="1600">
                <a:latin typeface="微软雅黑" panose="020B0503020204020204" charset="-122"/>
                <a:ea typeface="微软雅黑" panose="020B0503020204020204" charset="-122"/>
              </a:rPr>
              <a:t>活动 3</a:t>
            </a:r>
            <a:br>
              <a:rPr lang="en-US" sz="1600">
                <a:latin typeface="微软雅黑" panose="020B0503020204020204" charset="-122"/>
                <a:ea typeface="微软雅黑" panose="020B0503020204020204" charset="-122"/>
              </a:rPr>
            </a:br>
            <a:r>
              <a:rPr lang="en-US" sz="1600">
                <a:latin typeface="微软雅黑" panose="020B0503020204020204" charset="-122"/>
                <a:ea typeface="微软雅黑" panose="020B0503020204020204" charset="-122"/>
              </a:rPr>
              <a:t>学生</a:t>
            </a:r>
            <a:r>
              <a:rPr lang="zh-CN" altLang="en-US" sz="1600">
                <a:latin typeface="微软雅黑" panose="020B0503020204020204" charset="-122"/>
                <a:ea typeface="微软雅黑" panose="020B0503020204020204" charset="-122"/>
              </a:rPr>
              <a:t>用以下句型</a:t>
            </a:r>
            <a:r>
              <a:rPr lang="en-US" sz="1600">
                <a:solidFill>
                  <a:srgbClr val="0000FF"/>
                </a:solidFill>
                <a:latin typeface="微软雅黑" panose="020B0503020204020204" charset="-122"/>
                <a:ea typeface="微软雅黑" panose="020B0503020204020204" charset="-122"/>
              </a:rPr>
              <a:t>写出三个句子</a:t>
            </a:r>
            <a:r>
              <a:rPr lang="en-US" sz="1600">
                <a:latin typeface="微软雅黑" panose="020B0503020204020204" charset="-122"/>
                <a:ea typeface="微软雅黑" panose="020B0503020204020204" charset="-122"/>
              </a:rPr>
              <a:t>以巩固生词</a:t>
            </a:r>
            <a:r>
              <a:rPr lang="zh-CN" altLang="en-US" sz="1600">
                <a:latin typeface="微软雅黑" panose="020B0503020204020204" charset="-122"/>
                <a:ea typeface="微软雅黑" panose="020B0503020204020204" charset="-122"/>
              </a:rPr>
              <a:t>及句型</a:t>
            </a:r>
            <a:r>
              <a:rPr lang="en-US" sz="1600">
                <a:latin typeface="微软雅黑" panose="020B0503020204020204" charset="-122"/>
                <a:ea typeface="微软雅黑" panose="020B0503020204020204" charset="-122"/>
              </a:rPr>
              <a:t>，他们需要根据自己的想法和其他人的评论</a:t>
            </a:r>
            <a:r>
              <a:rPr lang="en-US" sz="1600">
                <a:solidFill>
                  <a:schemeClr val="tx1"/>
                </a:solidFill>
                <a:latin typeface="微软雅黑" panose="020B0503020204020204" charset="-122"/>
                <a:ea typeface="微软雅黑" panose="020B0503020204020204" charset="-122"/>
              </a:rPr>
              <a:t>写出三个</a:t>
            </a:r>
            <a:r>
              <a:rPr lang="en-US" sz="1600">
                <a:solidFill>
                  <a:srgbClr val="FF0000"/>
                </a:solidFill>
                <a:latin typeface="微软雅黑" panose="020B0503020204020204" charset="-122"/>
                <a:ea typeface="微软雅黑" panose="020B0503020204020204" charset="-122"/>
              </a:rPr>
              <a:t>关于他们自己的句子。</a:t>
            </a:r>
            <a:r>
              <a:rPr lang="zh-CN" altLang="en-US" sz="1600">
                <a:solidFill>
                  <a:srgbClr val="0000CC"/>
                </a:solidFill>
                <a:latin typeface="微软雅黑" panose="020B0503020204020204" charset="-122"/>
                <a:ea typeface="微软雅黑" panose="020B0503020204020204" charset="-122"/>
              </a:rPr>
              <a:t>写完句子后，在规定时间内，学生们走下座位， 和其他同学交换并阅读彼此的句子。</a:t>
            </a:r>
            <a:endParaRPr lang="zh-CN" altLang="en-US" sz="1600">
              <a:solidFill>
                <a:srgbClr val="0000CC"/>
              </a:solidFill>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en-US" sz="1600">
                <a:solidFill>
                  <a:srgbClr val="FF0000"/>
                </a:solidFill>
                <a:latin typeface="微软雅黑" panose="020B0503020204020204" charset="-122"/>
                <a:ea typeface="微软雅黑" panose="020B0503020204020204" charset="-122"/>
              </a:rPr>
              <a:t>我（wǒ ）很（hěn）_ + 形容词 __。</a:t>
            </a:r>
            <a:endParaRPr sz="1600">
              <a:solidFill>
                <a:srgbClr val="FF0000"/>
              </a:solidFill>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endParaRPr sz="1600">
              <a:solidFill>
                <a:srgbClr val="FF0000"/>
              </a:solidFill>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rPr>
              <a:t>（</a:t>
            </a:r>
            <a:r>
              <a:rPr lang="zh-CN" altLang="en-US" sz="1600">
                <a:latin typeface="微软雅黑" panose="020B0503020204020204" charset="-122"/>
                <a:ea typeface="微软雅黑" panose="020B0503020204020204" charset="-122"/>
              </a:rPr>
              <a:t>此项</a:t>
            </a:r>
            <a:r>
              <a:rPr lang="en-US" sz="1600">
                <a:latin typeface="微软雅黑" panose="020B0503020204020204" charset="-122"/>
                <a:ea typeface="微软雅黑" panose="020B0503020204020204" charset="-122"/>
              </a:rPr>
              <a:t>活动的目的是</a:t>
            </a:r>
            <a:r>
              <a:rPr lang="zh-CN" altLang="en-US" sz="1600">
                <a:solidFill>
                  <a:srgbClr val="FFC000"/>
                </a:solidFill>
                <a:latin typeface="微软雅黑" panose="020B0503020204020204" charset="-122"/>
                <a:ea typeface="微软雅黑" panose="020B0503020204020204" charset="-122"/>
              </a:rPr>
              <a:t>以读写入手</a:t>
            </a:r>
            <a:r>
              <a:rPr lang="en-US" sz="1600">
                <a:solidFill>
                  <a:srgbClr val="FF9900"/>
                </a:solidFill>
                <a:latin typeface="微软雅黑" panose="020B0503020204020204" charset="-122"/>
                <a:ea typeface="微软雅黑" panose="020B0503020204020204" charset="-122"/>
              </a:rPr>
              <a:t>巩固</a:t>
            </a:r>
            <a:r>
              <a:rPr lang="en-US" sz="1600">
                <a:latin typeface="微软雅黑" panose="020B0503020204020204" charset="-122"/>
                <a:ea typeface="微软雅黑" panose="020B0503020204020204" charset="-122"/>
              </a:rPr>
              <a:t>所学生词</a:t>
            </a:r>
            <a:r>
              <a:rPr lang="zh-CN" altLang="en-US" sz="1600">
                <a:latin typeface="微软雅黑" panose="020B0503020204020204" charset="-122"/>
                <a:ea typeface="微软雅黑" panose="020B0503020204020204" charset="-122"/>
              </a:rPr>
              <a:t>及句型</a:t>
            </a:r>
            <a:r>
              <a:rPr lang="en-US" sz="1600">
                <a:latin typeface="微软雅黑" panose="020B0503020204020204" charset="-122"/>
                <a:ea typeface="微软雅黑" panose="020B0503020204020204" charset="-122"/>
              </a:rPr>
              <a:t>，</a:t>
            </a:r>
            <a:r>
              <a:rPr lang="en-US" sz="1600">
                <a:solidFill>
                  <a:srgbClr val="FF9900"/>
                </a:solidFill>
                <a:latin typeface="微软雅黑" panose="020B0503020204020204" charset="-122"/>
                <a:ea typeface="微软雅黑" panose="020B0503020204020204" charset="-122"/>
              </a:rPr>
              <a:t> </a:t>
            </a:r>
            <a:r>
              <a:rPr lang="en-US" sz="1600">
                <a:latin typeface="微软雅黑" panose="020B0503020204020204" charset="-122"/>
                <a:ea typeface="微软雅黑" panose="020B0503020204020204" charset="-122"/>
              </a:rPr>
              <a:t>并给学生一些时间来</a:t>
            </a:r>
            <a:r>
              <a:rPr lang="en-US" sz="1600">
                <a:solidFill>
                  <a:srgbClr val="FF9900"/>
                </a:solidFill>
                <a:latin typeface="微软雅黑" panose="020B0503020204020204" charset="-122"/>
                <a:ea typeface="微软雅黑" panose="020B0503020204020204" charset="-122"/>
              </a:rPr>
              <a:t>总结</a:t>
            </a:r>
            <a:r>
              <a:rPr lang="en-US" sz="1600">
                <a:latin typeface="微软雅黑" panose="020B0503020204020204" charset="-122"/>
                <a:ea typeface="微软雅黑" panose="020B0503020204020204" charset="-122"/>
              </a:rPr>
              <a:t>和</a:t>
            </a:r>
            <a:r>
              <a:rPr lang="en-US" sz="1600">
                <a:solidFill>
                  <a:srgbClr val="FF9900"/>
                </a:solidFill>
                <a:latin typeface="微软雅黑" panose="020B0503020204020204" charset="-122"/>
                <a:ea typeface="微软雅黑" panose="020B0503020204020204" charset="-122"/>
              </a:rPr>
              <a:t>记忆</a:t>
            </a:r>
            <a:r>
              <a:rPr lang="en-US" sz="1600">
                <a:latin typeface="微软雅黑" panose="020B0503020204020204" charset="-122"/>
                <a:ea typeface="微软雅黑" panose="020B0503020204020204" charset="-122"/>
              </a:rPr>
              <a:t>，以</a:t>
            </a:r>
            <a:r>
              <a:rPr lang="en-US" sz="1600">
                <a:solidFill>
                  <a:srgbClr val="FF9900"/>
                </a:solidFill>
                <a:latin typeface="微软雅黑" panose="020B0503020204020204" charset="-122"/>
                <a:ea typeface="微软雅黑" panose="020B0503020204020204" charset="-122"/>
              </a:rPr>
              <a:t>评估</a:t>
            </a:r>
            <a:r>
              <a:rPr lang="en-US" sz="1600">
                <a:latin typeface="微软雅黑" panose="020B0503020204020204" charset="-122"/>
                <a:ea typeface="微软雅黑" panose="020B0503020204020204" charset="-122"/>
              </a:rPr>
              <a:t>学生对生词和句型的掌握情况。）</a:t>
            </a:r>
            <a:endParaRPr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endParaRPr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活动</a:t>
            </a: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内容</a:t>
            </a: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en-US" sz="1600" b="1">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活动目的</a:t>
            </a:r>
            <a:r>
              <a:rPr 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chemeClr val="hlink"/>
                </a:solidFill>
                <a:latin typeface="微软雅黑" panose="020B0503020204020204" charset="-122"/>
                <a:ea typeface="微软雅黑" panose="020B0503020204020204" charset="-122"/>
                <a:cs typeface="Times New Roman" panose="02020603050405020304"/>
                <a:sym typeface="Times New Roman" panose="02020603050405020304"/>
              </a:rPr>
              <a:t>活动方式</a:t>
            </a:r>
            <a:endParaRPr sz="1600">
              <a:solidFill>
                <a:schemeClr val="dk1"/>
              </a:solidFill>
              <a:latin typeface="微软雅黑" panose="020B0503020204020204" charset="-122"/>
              <a:ea typeface="微软雅黑" panose="020B0503020204020204" charset="-122"/>
            </a:endParaRPr>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endParaRPr sz="1800">
              <a:solidFill>
                <a:srgbClr val="FF0000"/>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325" name="Shape 32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26" name="Shape 326"/>
          <p:cNvCxnSpPr/>
          <p:nvPr/>
        </p:nvCxnSpPr>
        <p:spPr>
          <a:xfrm rot="10800000" flipH="1">
            <a:off x="0" y="581825"/>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27" name="Shape 32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28" name="Shape 32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32" name="Shape 332"/>
        <p:cNvGrpSpPr/>
        <p:nvPr/>
      </p:nvGrpSpPr>
      <p:grpSpPr>
        <a:xfrm>
          <a:off x="0" y="0"/>
          <a:ext cx="0" cy="0"/>
          <a:chOff x="0" y="0"/>
          <a:chExt cx="0" cy="0"/>
        </a:xfrm>
      </p:grpSpPr>
      <p:pic>
        <p:nvPicPr>
          <p:cNvPr id="333" name="Shape 33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34" name="Shape 334"/>
          <p:cNvSpPr/>
          <p:nvPr/>
        </p:nvSpPr>
        <p:spPr>
          <a:xfrm>
            <a:off x="532765" y="581660"/>
            <a:ext cx="6139815" cy="404495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p>
          <a:p>
            <a:pPr marL="0" lvl="0" indent="0" rtl="0">
              <a:spcBef>
                <a:spcPts val="0"/>
              </a:spcBef>
              <a:spcAft>
                <a:spcPts val="0"/>
              </a:spcAft>
              <a:buClr>
                <a:schemeClr val="dk1"/>
              </a:buClr>
              <a:buSzPts val="18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a:lnSpc>
                <a:spcPts val="2400"/>
              </a:lnSpc>
              <a:buClr>
                <a:schemeClr val="dk1"/>
              </a:buClr>
              <a:buSzPts val="1100"/>
              <a:buFont typeface="Arial" panose="020B0604020202020204"/>
              <a:buNone/>
            </a:pPr>
            <a:endParaRPr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endParaRPr lang="zh-CN" alt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zh-CN" altLang="en-US" sz="1600">
                <a:latin typeface="微软雅黑" panose="020B0503020204020204" charset="-122"/>
                <a:ea typeface="微软雅黑" panose="020B0503020204020204" charset="-122"/>
              </a:rPr>
              <a:t>课堂</a:t>
            </a:r>
            <a:r>
              <a:rPr lang="en-US" sz="1600">
                <a:latin typeface="微软雅黑" panose="020B0503020204020204" charset="-122"/>
                <a:ea typeface="微软雅黑" panose="020B0503020204020204" charset="-122"/>
              </a:rPr>
              <a:t>活动4</a:t>
            </a:r>
            <a:r>
              <a:rPr lang="zh-CN" altLang="en-US" sz="1600">
                <a:latin typeface="微软雅黑" panose="020B0503020204020204" charset="-122"/>
                <a:ea typeface="微软雅黑" panose="020B0503020204020204" charset="-122"/>
              </a:rPr>
              <a:t>：</a:t>
            </a:r>
            <a:endParaRPr lang="zh-CN" altLang="en-US" sz="1600">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rPr>
              <a:t>学生完成句子写作后，</a:t>
            </a:r>
            <a:r>
              <a:rPr lang="zh-CN" altLang="en-US" sz="1600">
                <a:latin typeface="微软雅黑" panose="020B0503020204020204" charset="-122"/>
                <a:ea typeface="微软雅黑" panose="020B0503020204020204" charset="-122"/>
              </a:rPr>
              <a:t>教师</a:t>
            </a:r>
            <a:r>
              <a:rPr lang="en-US" sz="1600">
                <a:latin typeface="微软雅黑" panose="020B0503020204020204" charset="-122"/>
                <a:ea typeface="微软雅黑" panose="020B0503020204020204" charset="-122"/>
              </a:rPr>
              <a:t>将学生按出生月份分成小组， 一二月为一组， 以此类推， 全班分成六组</a:t>
            </a:r>
            <a:r>
              <a:rPr lang="en-US" sz="1600">
                <a:solidFill>
                  <a:srgbClr val="0000FF"/>
                </a:solidFill>
                <a:latin typeface="微软雅黑" panose="020B0503020204020204" charset="-122"/>
                <a:ea typeface="微软雅黑" panose="020B0503020204020204" charset="-122"/>
              </a:rPr>
              <a:t>。 在小组内学生练习句型， 描述自己并对其他学生进行描述。</a:t>
            </a:r>
            <a:endParaRPr sz="1600">
              <a:solidFill>
                <a:srgbClr val="0000FF"/>
              </a:solidFill>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endParaRPr sz="1600">
              <a:solidFill>
                <a:srgbClr val="0000FF"/>
              </a:solidFill>
              <a:latin typeface="微软雅黑" panose="020B0503020204020204" charset="-122"/>
              <a:ea typeface="微软雅黑" panose="020B0503020204020204" charset="-122"/>
            </a:endParaRPr>
          </a:p>
          <a:p>
            <a:pPr marL="0" lvl="0" indent="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rPr>
              <a:t>用此句型描述他人</a:t>
            </a:r>
            <a:br>
              <a:rPr lang="en-US" sz="1600">
                <a:solidFill>
                  <a:srgbClr val="0000FF"/>
                </a:solidFill>
                <a:latin typeface="微软雅黑" panose="020B0503020204020204" charset="-122"/>
                <a:ea typeface="微软雅黑" panose="020B0503020204020204" charset="-122"/>
              </a:rPr>
            </a:br>
            <a:r>
              <a:rPr lang="en-US" sz="1600">
                <a:latin typeface="微软雅黑" panose="020B0503020204020204" charset="-122"/>
                <a:ea typeface="微软雅黑" panose="020B0503020204020204" charset="-122"/>
              </a:rPr>
              <a:t> </a:t>
            </a:r>
            <a:r>
              <a:rPr lang="en-US" sz="1600">
                <a:solidFill>
                  <a:srgbClr val="FF0000"/>
                </a:solidFill>
                <a:latin typeface="微软雅黑" panose="020B0503020204020204" charset="-122"/>
                <a:ea typeface="微软雅黑" panose="020B0503020204020204" charset="-122"/>
              </a:rPr>
              <a:t>你（nǐ）很（hěn）_ + </a:t>
            </a:r>
            <a:r>
              <a:rPr lang="zh-CN" altLang="en-US" sz="1600">
                <a:solidFill>
                  <a:srgbClr val="FF0000"/>
                </a:solidFill>
                <a:latin typeface="微软雅黑" panose="020B0503020204020204" charset="-122"/>
                <a:ea typeface="微软雅黑" panose="020B0503020204020204" charset="-122"/>
              </a:rPr>
              <a:t>形容词</a:t>
            </a:r>
            <a:r>
              <a:rPr lang="en-US" sz="1600">
                <a:solidFill>
                  <a:srgbClr val="FF0000"/>
                </a:solidFill>
                <a:latin typeface="微软雅黑" panose="020B0503020204020204" charset="-122"/>
                <a:ea typeface="微软雅黑" panose="020B0503020204020204" charset="-122"/>
              </a:rPr>
              <a:t>__。</a:t>
            </a:r>
            <a:endParaRPr sz="1600">
              <a:solidFill>
                <a:srgbClr val="FF0000"/>
              </a:solidFill>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br>
              <a:rPr lang="en-US" sz="1600">
                <a:solidFill>
                  <a:srgbClr val="FF0000"/>
                </a:solidFill>
                <a:latin typeface="微软雅黑" panose="020B0503020204020204" charset="-122"/>
                <a:ea typeface="微软雅黑" panose="020B0503020204020204" charset="-122"/>
              </a:rPr>
            </a:br>
            <a:r>
              <a:rPr lang="en-US" sz="1600">
                <a:latin typeface="微软雅黑" panose="020B0503020204020204" charset="-122"/>
                <a:ea typeface="微软雅黑" panose="020B0503020204020204" charset="-122"/>
              </a:rPr>
              <a:t>并用</a:t>
            </a:r>
            <a:r>
              <a:rPr lang="zh-CN" altLang="en-US" sz="1600">
                <a:latin typeface="微软雅黑" panose="020B0503020204020204" charset="-122"/>
                <a:ea typeface="微软雅黑" panose="020B0503020204020204" charset="-122"/>
              </a:rPr>
              <a:t>此</a:t>
            </a:r>
            <a:r>
              <a:rPr lang="en-US" sz="1600">
                <a:latin typeface="微软雅黑" panose="020B0503020204020204" charset="-122"/>
                <a:ea typeface="微软雅黑" panose="020B0503020204020204" charset="-122"/>
              </a:rPr>
              <a:t>句型描述自己</a:t>
            </a:r>
            <a:br>
              <a:rPr lang="en-US" sz="1600">
                <a:latin typeface="微软雅黑" panose="020B0503020204020204" charset="-122"/>
                <a:ea typeface="微软雅黑" panose="020B0503020204020204" charset="-122"/>
              </a:rPr>
            </a:br>
            <a:r>
              <a:rPr lang="en-US" sz="1600">
                <a:solidFill>
                  <a:srgbClr val="FF0000"/>
                </a:solidFill>
                <a:latin typeface="微软雅黑" panose="020B0503020204020204" charset="-122"/>
                <a:ea typeface="微软雅黑" panose="020B0503020204020204" charset="-122"/>
              </a:rPr>
              <a:t>我（wǒ）很（hěn）_ + </a:t>
            </a:r>
            <a:r>
              <a:rPr lang="zh-CN" altLang="en-US" sz="1600">
                <a:solidFill>
                  <a:srgbClr val="FF0000"/>
                </a:solidFill>
                <a:latin typeface="微软雅黑" panose="020B0503020204020204" charset="-122"/>
                <a:ea typeface="微软雅黑" panose="020B0503020204020204" charset="-122"/>
              </a:rPr>
              <a:t>形容词</a:t>
            </a:r>
            <a:r>
              <a:rPr lang="en-US" sz="1600">
                <a:solidFill>
                  <a:srgbClr val="FF0000"/>
                </a:solidFill>
                <a:latin typeface="微软雅黑" panose="020B0503020204020204" charset="-122"/>
                <a:ea typeface="微软雅黑" panose="020B0503020204020204" charset="-122"/>
              </a:rPr>
              <a:t> __。  </a:t>
            </a:r>
            <a:r>
              <a:rPr lang="en-US">
                <a:solidFill>
                  <a:srgbClr val="FF0000"/>
                </a:solidFill>
              </a:rPr>
              <a:t>                          </a:t>
            </a:r>
            <a:endParaRPr lang="zh-CN" altLang="en-US">
              <a:solidFill>
                <a:srgbClr val="FF0000"/>
              </a:solidFill>
              <a:ea typeface="宋体" panose="02010600030101010101" pitchFamily="2" charset="-122"/>
            </a:endParaRPr>
          </a:p>
          <a:p>
            <a:pPr marL="0" lvl="0" indent="0" rtl="0">
              <a:spcBef>
                <a:spcPts val="0"/>
              </a:spcBef>
              <a:spcAft>
                <a:spcPts val="0"/>
              </a:spcAft>
              <a:buClr>
                <a:schemeClr val="dk1"/>
              </a:buClr>
              <a:buSzPts val="1100"/>
              <a:buFont typeface="Arial" panose="020B0604020202020204"/>
              <a:buNone/>
            </a:pPr>
            <a:br>
              <a:rPr lang="en-US"/>
            </a:br>
            <a:endParaRPr lang="en-US"/>
          </a:p>
          <a:p>
            <a:pPr marL="0" lvl="0" indent="0" rtl="0">
              <a:spcBef>
                <a:spcPts val="0"/>
              </a:spcBef>
              <a:spcAft>
                <a:spcPts val="0"/>
              </a:spcAft>
              <a:buClr>
                <a:schemeClr val="dk1"/>
              </a:buClr>
              <a:buSzPts val="1100"/>
              <a:buFont typeface="Arial" panose="020B0604020202020204"/>
              <a:buNone/>
            </a:pPr>
            <a:endParaRPr sz="1800"/>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endParaRPr sz="1800">
              <a:solidFill>
                <a:srgbClr val="FF0000"/>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335" name="Shape 33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36" name="Shape 336"/>
          <p:cNvCxnSpPr/>
          <p:nvPr/>
        </p:nvCxnSpPr>
        <p:spPr>
          <a:xfrm rot="10800000" flipH="1">
            <a:off x="0" y="581825"/>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37" name="Shape 33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38" name="Shape 33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42" name="Shape 342"/>
        <p:cNvGrpSpPr/>
        <p:nvPr/>
      </p:nvGrpSpPr>
      <p:grpSpPr>
        <a:xfrm>
          <a:off x="0" y="0"/>
          <a:ext cx="0" cy="0"/>
          <a:chOff x="0" y="0"/>
          <a:chExt cx="0" cy="0"/>
        </a:xfrm>
      </p:grpSpPr>
      <p:pic>
        <p:nvPicPr>
          <p:cNvPr id="343" name="Shape 34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44" name="Shape 344"/>
          <p:cNvSpPr/>
          <p:nvPr/>
        </p:nvSpPr>
        <p:spPr>
          <a:xfrm>
            <a:off x="533400" y="581660"/>
            <a:ext cx="6138545" cy="369697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p>
          <a:p>
            <a:pPr marL="0" lvl="0" indent="0" rtl="0">
              <a:spcBef>
                <a:spcPts val="0"/>
              </a:spcBef>
              <a:spcAft>
                <a:spcPts val="0"/>
              </a:spcAft>
              <a:buClr>
                <a:schemeClr val="dk1"/>
              </a:buClr>
              <a:buSzPts val="18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marR="38100" lvl="0" indent="0" rtl="0">
              <a:lnSpc>
                <a:spcPct val="115000"/>
              </a:lnSpc>
              <a:spcBef>
                <a:spcPts val="0"/>
              </a:spcBef>
              <a:spcAft>
                <a:spcPts val="0"/>
              </a:spcAft>
              <a:buClr>
                <a:schemeClr val="dk1"/>
              </a:buClr>
              <a:buSzPts val="1100"/>
              <a:buFont typeface="Arial" panose="020B0604020202020204"/>
              <a:buNone/>
            </a:pPr>
            <a:endParaRPr sz="1800">
              <a:solidFill>
                <a:srgbClr val="212121"/>
              </a:solidFill>
              <a:highlight>
                <a:srgbClr val="FFFFFF"/>
              </a:highlight>
            </a:endParaRPr>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sz="1800"/>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100"/>
              <a:buFont typeface="Arial" panose="020B0604020202020204"/>
              <a:buNone/>
            </a:pPr>
            <a:endParaRPr>
              <a:solidFill>
                <a:srgbClr val="FF0000"/>
              </a:solidFill>
            </a:endParaRPr>
          </a:p>
          <a:p>
            <a:pPr marL="0" lvl="0" indent="0" rtl="0">
              <a:lnSpc>
                <a:spcPts val="2400"/>
              </a:lnSpc>
              <a:buClr>
                <a:schemeClr val="dk1"/>
              </a:buClr>
              <a:buSzPts val="1100"/>
              <a:buFont typeface="Arial" panose="020B0604020202020204"/>
              <a:buNone/>
            </a:pPr>
            <a:br>
              <a:rPr lang="en-US" sz="1600">
                <a:latin typeface="微软雅黑" panose="020B0503020204020204" charset="-122"/>
                <a:ea typeface="微软雅黑" panose="020B0503020204020204" charset="-122"/>
              </a:rPr>
            </a:br>
            <a:r>
              <a:rPr lang="en-US" sz="1600">
                <a:latin typeface="微软雅黑" panose="020B0503020204020204" charset="-122"/>
                <a:ea typeface="微软雅黑" panose="020B0503020204020204" charset="-122"/>
              </a:rPr>
              <a:t>   接下来每组同学到教室前面</a:t>
            </a:r>
            <a:r>
              <a:rPr lang="zh-CN" altLang="en-US" sz="1600">
                <a:latin typeface="微软雅黑" panose="020B0503020204020204" charset="-122"/>
                <a:ea typeface="微软雅黑" panose="020B0503020204020204" charset="-122"/>
              </a:rPr>
              <a:t>展示小组内所练习句型：</a:t>
            </a:r>
            <a:r>
              <a:rPr lang="en-US" sz="1600">
                <a:latin typeface="微软雅黑" panose="020B0503020204020204" charset="-122"/>
                <a:ea typeface="微软雅黑" panose="020B0503020204020204" charset="-122"/>
              </a:rPr>
              <a:t> </a:t>
            </a:r>
            <a:endParaRPr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cs typeface="Times New Roman" panose="02020603050405020304"/>
                <a:sym typeface="Times New Roman" panose="02020603050405020304"/>
              </a:rPr>
              <a:t>   A对B说</a:t>
            </a:r>
            <a:r>
              <a:rPr lang="zh-CN" altLang="en-US" sz="1600">
                <a:latin typeface="微软雅黑" panose="020B0503020204020204" charset="-122"/>
                <a:ea typeface="微软雅黑" panose="020B0503020204020204" charset="-122"/>
                <a:cs typeface="Times New Roman" panose="02020603050405020304"/>
                <a:sym typeface="Times New Roman" panose="02020603050405020304"/>
              </a:rPr>
              <a:t>：</a:t>
            </a:r>
            <a:r>
              <a:rPr lang="en-US" sz="1600">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你(nǐ) 很(hěn) _+ 形容词 __, </a:t>
            </a:r>
            <a:r>
              <a:rPr lang="en-US" sz="1600">
                <a:latin typeface="微软雅黑" panose="020B0503020204020204" charset="-122"/>
                <a:ea typeface="微软雅黑" panose="020B0503020204020204" charset="-122"/>
                <a:cs typeface="Times New Roman" panose="02020603050405020304"/>
                <a:sym typeface="Times New Roman" panose="02020603050405020304"/>
              </a:rPr>
              <a:t>  B 重复A的句子， </a:t>
            </a:r>
            <a:endParaRPr sz="1600">
              <a:latin typeface="微软雅黑" panose="020B0503020204020204" charset="-122"/>
              <a:ea typeface="微软雅黑" panose="020B0503020204020204" charset="-122"/>
              <a:cs typeface="Times New Roman" panose="02020603050405020304"/>
              <a:sym typeface="Times New Roman" panose="02020603050405020304"/>
            </a:endParaRPr>
          </a:p>
          <a:p>
            <a:pPr marL="0" lvl="0" indent="0" rtl="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cs typeface="Times New Roman" panose="02020603050405020304"/>
                <a:sym typeface="Times New Roman" panose="02020603050405020304"/>
              </a:rPr>
              <a:t>   将人称从”你“ 变成”我“：</a:t>
            </a:r>
            <a:r>
              <a:rPr lang="en-US" sz="1600">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我(wǒ) 很(hěn) _+ 形容词__, </a:t>
            </a:r>
            <a:endParaRPr sz="1600">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endParaRPr>
          </a:p>
          <a:p>
            <a:pPr marL="0" lvl="0" indent="0" rtl="0">
              <a:lnSpc>
                <a:spcPts val="2400"/>
              </a:lnSpc>
              <a:buClr>
                <a:schemeClr val="dk1"/>
              </a:buClr>
              <a:buSzPts val="1100"/>
              <a:buFont typeface="Arial" panose="020B0604020202020204"/>
              <a:buNone/>
            </a:pPr>
            <a:r>
              <a:rPr lang="en-US" sz="1600">
                <a:latin typeface="微软雅黑" panose="020B0503020204020204" charset="-122"/>
                <a:ea typeface="微软雅黑" panose="020B0503020204020204" charset="-122"/>
                <a:cs typeface="Times New Roman" panose="02020603050405020304"/>
                <a:sym typeface="Times New Roman" panose="02020603050405020304"/>
              </a:rPr>
              <a:t>   接下来 B 对C说：</a:t>
            </a:r>
            <a:r>
              <a:rPr lang="en-US" sz="1600">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你(nǐ) 很(hěn) _+ 形容词__</a:t>
            </a:r>
            <a:r>
              <a:rPr lang="en-US" sz="1600">
                <a:latin typeface="微软雅黑" panose="020B0503020204020204" charset="-122"/>
                <a:ea typeface="微软雅黑" panose="020B0503020204020204" charset="-122"/>
                <a:cs typeface="Times New Roman" panose="02020603050405020304"/>
                <a:sym typeface="Times New Roman" panose="02020603050405020304"/>
              </a:rPr>
              <a:t>, </a:t>
            </a:r>
            <a:r>
              <a:rPr lang="en-US" sz="1600">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C重复B</a:t>
            </a:r>
            <a:endParaRPr sz="1600">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endParaRPr>
          </a:p>
          <a:p>
            <a:pPr marL="0" lvl="0" indent="0" rtl="0">
              <a:lnSpc>
                <a:spcPts val="2400"/>
              </a:lnSpc>
              <a:buClr>
                <a:schemeClr val="dk1"/>
              </a:buClr>
              <a:buSzPts val="1100"/>
              <a:buFont typeface="Arial" panose="020B0604020202020204"/>
              <a:buNone/>
            </a:pPr>
            <a:r>
              <a:rPr lang="en-US" sz="1600">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的句子， 将人称从”你“ 变成”我“......</a:t>
            </a:r>
            <a:r>
              <a:rPr lang="zh-CN" altLang="en-US" sz="1600">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，学生依次进行。</a:t>
            </a:r>
            <a:endParaRPr lang="zh-CN" altLang="en-US" sz="1600">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endParaRPr>
          </a:p>
          <a:p>
            <a:pPr marL="0" lvl="0" indent="0" rtl="0">
              <a:lnSpc>
                <a:spcPts val="2400"/>
              </a:lnSpc>
              <a:buClr>
                <a:schemeClr val="dk1"/>
              </a:buClr>
              <a:buSzPts val="1100"/>
              <a:buFont typeface="Arial" panose="020B0604020202020204"/>
              <a:buNone/>
            </a:pPr>
            <a:br>
              <a:rPr lang="en-US" sz="1600">
                <a:latin typeface="微软雅黑" panose="020B0503020204020204" charset="-122"/>
                <a:ea typeface="微软雅黑" panose="020B0503020204020204" charset="-122"/>
              </a:rPr>
            </a:br>
            <a:r>
              <a:rPr lang="en-US" sz="1600">
                <a:latin typeface="微软雅黑" panose="020B0503020204020204" charset="-122"/>
                <a:ea typeface="微软雅黑" panose="020B0503020204020204" charset="-122"/>
              </a:rPr>
              <a:t>（</a:t>
            </a:r>
            <a:r>
              <a:rPr lang="zh-CN" altLang="en-US" sz="1600">
                <a:latin typeface="微软雅黑" panose="020B0503020204020204" charset="-122"/>
                <a:ea typeface="微软雅黑" panose="020B0503020204020204" charset="-122"/>
              </a:rPr>
              <a:t>此</a:t>
            </a:r>
            <a:r>
              <a:rPr lang="en-US" sz="1600">
                <a:latin typeface="微软雅黑" panose="020B0503020204020204" charset="-122"/>
                <a:ea typeface="微软雅黑" panose="020B0503020204020204" charset="-122"/>
              </a:rPr>
              <a:t>项活动的目的是以</a:t>
            </a:r>
            <a:r>
              <a:rPr lang="zh-CN" altLang="en-US" sz="1600">
                <a:latin typeface="微软雅黑" panose="020B0503020204020204" charset="-122"/>
                <a:ea typeface="微软雅黑" panose="020B0503020204020204" charset="-122"/>
              </a:rPr>
              <a:t>听说</a:t>
            </a:r>
            <a:r>
              <a:rPr lang="en-US" sz="1600">
                <a:latin typeface="微软雅黑" panose="020B0503020204020204" charset="-122"/>
                <a:ea typeface="微软雅黑" panose="020B0503020204020204" charset="-122"/>
              </a:rPr>
              <a:t>的方式</a:t>
            </a:r>
            <a:r>
              <a:rPr lang="en-US" sz="1600">
                <a:solidFill>
                  <a:srgbClr val="FFC000"/>
                </a:solidFill>
                <a:latin typeface="微软雅黑" panose="020B0503020204020204" charset="-122"/>
                <a:ea typeface="微软雅黑" panose="020B0503020204020204" charset="-122"/>
              </a:rPr>
              <a:t>复习这两种句型</a:t>
            </a:r>
            <a:r>
              <a:rPr lang="en-US" sz="1600">
                <a:latin typeface="微软雅黑" panose="020B0503020204020204" charset="-122"/>
                <a:ea typeface="微软雅黑" panose="020B0503020204020204" charset="-122"/>
              </a:rPr>
              <a:t>，</a:t>
            </a:r>
            <a:r>
              <a:rPr lang="en-US" sz="1600">
                <a:solidFill>
                  <a:srgbClr val="FFC000"/>
                </a:solidFill>
                <a:latin typeface="微软雅黑" panose="020B0503020204020204" charset="-122"/>
                <a:ea typeface="微软雅黑" panose="020B0503020204020204" charset="-122"/>
              </a:rPr>
              <a:t>评估学生</a:t>
            </a:r>
            <a:r>
              <a:rPr lang="en-US" sz="1600">
                <a:latin typeface="微软雅黑" panose="020B0503020204020204" charset="-122"/>
                <a:ea typeface="微软雅黑" panose="020B0503020204020204" charset="-122"/>
              </a:rPr>
              <a:t>对所学生词及句型的理解和应用）</a:t>
            </a:r>
            <a:endParaRPr lang="en-US"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endParaRPr sz="1600">
              <a:latin typeface="微软雅黑" panose="020B0503020204020204" charset="-122"/>
              <a:ea typeface="微软雅黑" panose="020B0503020204020204" charset="-122"/>
            </a:endParaRPr>
          </a:p>
          <a:p>
            <a:pPr marL="0" lvl="0" indent="0" rtl="0">
              <a:lnSpc>
                <a:spcPts val="2400"/>
              </a:lnSpc>
              <a:buClr>
                <a:schemeClr val="dk1"/>
              </a:buClr>
              <a:buSzPts val="1100"/>
              <a:buFont typeface="Arial" panose="020B0604020202020204"/>
              <a:buNone/>
            </a:pPr>
            <a:r>
              <a:rPr lang="zh-CN" alt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活动内容</a:t>
            </a:r>
            <a:r>
              <a:rPr lang="en-US" sz="1600" b="1">
                <a:solidFill>
                  <a:srgbClr val="FF0000"/>
                </a:solidFill>
                <a:latin typeface="微软雅黑" panose="020B0503020204020204" charset="-122"/>
                <a:ea typeface="微软雅黑" panose="020B0503020204020204" charset="-122"/>
                <a:cs typeface="Times New Roman" panose="02020603050405020304"/>
                <a:sym typeface="Times New Roman" panose="02020603050405020304"/>
              </a:rPr>
              <a:t> </a:t>
            </a:r>
            <a:r>
              <a:rPr lang="en-US" sz="1600" b="1">
                <a:solidFill>
                  <a:schemeClr val="dk1"/>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活动目的</a:t>
            </a:r>
            <a:r>
              <a:rPr lang="en-US" sz="1600" b="1">
                <a:solidFill>
                  <a:srgbClr val="F1C232"/>
                </a:solidFill>
                <a:latin typeface="微软雅黑" panose="020B0503020204020204" charset="-122"/>
                <a:ea typeface="微软雅黑" panose="020B0503020204020204" charset="-122"/>
                <a:cs typeface="Times New Roman" panose="02020603050405020304"/>
                <a:sym typeface="Times New Roman" panose="02020603050405020304"/>
              </a:rPr>
              <a:t>     </a:t>
            </a:r>
            <a:r>
              <a:rPr lang="zh-CN" altLang="en-US" sz="1600" b="1">
                <a:solidFill>
                  <a:schemeClr val="hlink"/>
                </a:solidFill>
                <a:latin typeface="微软雅黑" panose="020B0503020204020204" charset="-122"/>
                <a:ea typeface="微软雅黑" panose="020B0503020204020204" charset="-122"/>
                <a:cs typeface="Times New Roman" panose="02020603050405020304"/>
                <a:sym typeface="Times New Roman" panose="02020603050405020304"/>
              </a:rPr>
              <a:t>活动方式</a:t>
            </a:r>
            <a:endParaRPr sz="1600">
              <a:solidFill>
                <a:schemeClr val="dk1"/>
              </a:solidFill>
              <a:latin typeface="微软雅黑" panose="020B0503020204020204" charset="-122"/>
              <a:ea typeface="微软雅黑" panose="020B0503020204020204" charset="-122"/>
            </a:endParaRPr>
          </a:p>
          <a:p>
            <a:pPr marL="0" lvl="0" indent="0" rtl="0">
              <a:lnSpc>
                <a:spcPct val="115000"/>
              </a:lnSpc>
              <a:spcBef>
                <a:spcPts val="0"/>
              </a:spcBef>
              <a:spcAft>
                <a:spcPts val="0"/>
              </a:spcAft>
              <a:buClr>
                <a:schemeClr val="dk1"/>
              </a:buClr>
              <a:buSzPts val="1100"/>
              <a:buFont typeface="Arial" panose="020B0604020202020204"/>
              <a:buNone/>
            </a:pPr>
            <a:endParaRPr sz="1800"/>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spcBef>
                <a:spcPts val="0"/>
              </a:spcBef>
              <a:spcAft>
                <a:spcPts val="0"/>
              </a:spcAft>
              <a:buClr>
                <a:schemeClr val="dk1"/>
              </a:buClr>
              <a:buSzPts val="1800"/>
              <a:buFont typeface="Arial" panose="020B0604020202020204"/>
              <a:buNone/>
            </a:pPr>
            <a:endParaRPr sz="1800">
              <a:solidFill>
                <a:srgbClr val="0000FF"/>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lvl="0" indent="0" rtl="0">
              <a:spcBef>
                <a:spcPts val="0"/>
              </a:spcBef>
              <a:spcAft>
                <a:spcPts val="0"/>
              </a:spcAft>
              <a:buClr>
                <a:schemeClr val="dk1"/>
              </a:buClr>
              <a:buSzPts val="1800"/>
              <a:buFont typeface="Arial" panose="020B0604020202020204"/>
              <a:buNone/>
            </a:pPr>
            <a:endParaRPr sz="1800">
              <a:solidFill>
                <a:srgbClr val="FF0000"/>
              </a:solidFill>
            </a:endParaRPr>
          </a:p>
          <a:p>
            <a:pPr marL="0" lvl="0" indent="0" rtl="0">
              <a:lnSpc>
                <a:spcPct val="115000"/>
              </a:lnSpc>
              <a:spcBef>
                <a:spcPts val="0"/>
              </a:spcBef>
              <a:spcAft>
                <a:spcPts val="0"/>
              </a:spcAft>
              <a:buClr>
                <a:schemeClr val="dk1"/>
              </a:buClr>
              <a:buSzPts val="11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345" name="Shape 34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46" name="Shape 346"/>
          <p:cNvCxnSpPr/>
          <p:nvPr/>
        </p:nvCxnSpPr>
        <p:spPr>
          <a:xfrm rot="10800000" flipH="1">
            <a:off x="0" y="581825"/>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47" name="Shape 34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48" name="Shape 34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71" name="Shape 171"/>
        <p:cNvGrpSpPr/>
        <p:nvPr/>
      </p:nvGrpSpPr>
      <p:grpSpPr>
        <a:xfrm>
          <a:off x="0" y="0"/>
          <a:ext cx="0" cy="0"/>
          <a:chOff x="0" y="0"/>
          <a:chExt cx="0" cy="0"/>
        </a:xfrm>
      </p:grpSpPr>
      <p:cxnSp>
        <p:nvCxnSpPr>
          <p:cNvPr id="172" name="Shape 172"/>
          <p:cNvCxnSpPr/>
          <p:nvPr/>
        </p:nvCxnSpPr>
        <p:spPr>
          <a:xfrm>
            <a:off x="533400" y="0"/>
            <a:ext cx="0" cy="5143500"/>
          </a:xfrm>
          <a:prstGeom prst="straightConnector1">
            <a:avLst/>
          </a:prstGeom>
          <a:noFill/>
          <a:ln w="9525" cap="flat" cmpd="sng">
            <a:solidFill>
              <a:schemeClr val="dk1"/>
            </a:solidFill>
            <a:prstDash val="solid"/>
            <a:round/>
            <a:headEnd type="none" w="med" len="med"/>
            <a:tailEnd type="none" w="med" len="med"/>
          </a:ln>
        </p:spPr>
      </p:cxnSp>
      <p:cxnSp>
        <p:nvCxnSpPr>
          <p:cNvPr id="173" name="Shape 173"/>
          <p:cNvCxnSpPr/>
          <p:nvPr/>
        </p:nvCxnSpPr>
        <p:spPr>
          <a:xfrm rot="10800000" flipH="1">
            <a:off x="0" y="571500"/>
            <a:ext cx="9144000" cy="57150"/>
          </a:xfrm>
          <a:prstGeom prst="straightConnector1">
            <a:avLst/>
          </a:prstGeom>
          <a:noFill/>
          <a:ln w="9525" cap="flat" cmpd="sng">
            <a:solidFill>
              <a:schemeClr val="dk1"/>
            </a:solidFill>
            <a:prstDash val="solid"/>
            <a:round/>
            <a:headEnd type="none" w="med" len="med"/>
            <a:tailEnd type="none" w="med" len="med"/>
          </a:ln>
        </p:spPr>
      </p:cxnSp>
      <p:cxnSp>
        <p:nvCxnSpPr>
          <p:cNvPr id="174" name="Shape 174"/>
          <p:cNvCxnSpPr/>
          <p:nvPr/>
        </p:nvCxnSpPr>
        <p:spPr>
          <a:xfrm>
            <a:off x="6781800" y="0"/>
            <a:ext cx="76200" cy="5143500"/>
          </a:xfrm>
          <a:prstGeom prst="straightConnector1">
            <a:avLst/>
          </a:prstGeom>
          <a:noFill/>
          <a:ln w="9525" cap="flat" cmpd="sng">
            <a:solidFill>
              <a:schemeClr val="dk1"/>
            </a:solidFill>
            <a:prstDash val="solid"/>
            <a:round/>
            <a:headEnd type="none" w="med" len="med"/>
            <a:tailEnd type="none" w="med" len="med"/>
          </a:ln>
        </p:spPr>
      </p:cxnSp>
      <p:cxnSp>
        <p:nvCxnSpPr>
          <p:cNvPr id="175" name="Shape 175"/>
          <p:cNvCxnSpPr/>
          <p:nvPr/>
        </p:nvCxnSpPr>
        <p:spPr>
          <a:xfrm rot="10800000" flipH="1">
            <a:off x="0" y="4627562"/>
            <a:ext cx="9144000" cy="69850"/>
          </a:xfrm>
          <a:prstGeom prst="straightConnector1">
            <a:avLst/>
          </a:prstGeom>
          <a:noFill/>
          <a:ln w="9525" cap="flat" cmpd="sng">
            <a:solidFill>
              <a:schemeClr val="dk1"/>
            </a:solidFill>
            <a:prstDash val="solid"/>
            <a:round/>
            <a:headEnd type="none" w="med" len="med"/>
            <a:tailEnd type="none" w="med" len="med"/>
          </a:ln>
        </p:spPr>
      </p:cxnSp>
      <p:sp>
        <p:nvSpPr>
          <p:cNvPr id="176" name="Shape 176"/>
          <p:cNvSpPr/>
          <p:nvPr/>
        </p:nvSpPr>
        <p:spPr>
          <a:xfrm>
            <a:off x="854075" y="628650"/>
            <a:ext cx="5992495" cy="3998595"/>
          </a:xfrm>
          <a:prstGeom prst="rect">
            <a:avLst/>
          </a:prstGeom>
          <a:noFill/>
          <a:ln>
            <a:noFill/>
          </a:ln>
        </p:spPr>
        <p:txBody>
          <a:bodyPr spcFirstLastPara="1" wrap="square" lIns="15225" tIns="15225" rIns="15225" bIns="15225" anchor="ctr" anchorCtr="0">
            <a:noAutofit/>
          </a:bodyPr>
          <a:lstStyle/>
          <a:p>
            <a:pPr marL="0" marR="0" lvl="0" indent="0" algn="l" rtl="0">
              <a:lnSpc>
                <a:spcPct val="122000"/>
              </a:lnSpc>
              <a:spcBef>
                <a:spcPts val="0"/>
              </a:spcBef>
              <a:spcAft>
                <a:spcPts val="0"/>
              </a:spcAft>
              <a:buClr>
                <a:schemeClr val="dk1"/>
              </a:buClr>
              <a:buSzPts val="1800"/>
              <a:buFont typeface="Arial" panose="020B0604020202020204"/>
              <a:buNone/>
            </a:pP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22000"/>
              </a:lnSpc>
              <a:spcBef>
                <a:spcPts val="0"/>
              </a:spcBef>
              <a:spcAft>
                <a:spcPts val="0"/>
              </a:spcAft>
              <a:buClr>
                <a:schemeClr val="dk1"/>
              </a:buClr>
              <a:buSzPts val="1800"/>
              <a:buFont typeface="Arial" panose="020B0604020202020204"/>
              <a:buNone/>
            </a:pP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一 、</a:t>
            </a:r>
            <a:r>
              <a:rPr lang="zh-CN"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导论</a:t>
            </a:r>
            <a:endParaRPr lang="zh-CN" alt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rgbClr val="000000"/>
              </a:buClr>
              <a:buSzPts val="2000"/>
              <a:buFont typeface="Arial" panose="020B0604020202020204"/>
              <a:buNone/>
            </a:pPr>
            <a:r>
              <a:rPr lang="en-US" sz="1600" i="0" u="none" strike="noStrike" cap="none">
                <a:solidFill>
                  <a:srgbClr val="000000"/>
                </a:solidFill>
                <a:latin typeface="微软雅黑" panose="020B0503020204020204" charset="-122"/>
                <a:ea typeface="微软雅黑" panose="020B0503020204020204" charset="-122"/>
                <a:cs typeface="Arial" panose="020B0604020202020204"/>
                <a:sym typeface="Arial" panose="020B0604020202020204"/>
              </a:rPr>
              <a:t>二、</a:t>
            </a:r>
            <a:r>
              <a:rPr lang="en-US" sz="1600">
                <a:solidFill>
                  <a:schemeClr val="dk1"/>
                </a:solidFill>
                <a:latin typeface="微软雅黑" panose="020B0503020204020204" charset="-122"/>
                <a:ea typeface="微软雅黑" panose="020B0503020204020204" charset="-122"/>
                <a:sym typeface="Arial" panose="020B0604020202020204"/>
              </a:rPr>
              <a:t>中美教师地位差异解读</a:t>
            </a:r>
            <a:endParaRPr lang="zh-CN" altLang="en-US" sz="1600" i="0" u="none" strike="noStrike" cap="none">
              <a:solidFill>
                <a:srgbClr val="000000"/>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1. </a:t>
            </a: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中国传统的尊师重道文化</a:t>
            </a:r>
            <a:endParaRPr 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2</a:t>
            </a:r>
            <a:r>
              <a:rPr lang="en-US" altLang="zh-CN" sz="1600">
                <a:solidFill>
                  <a:schemeClr val="dk1"/>
                </a:solidFill>
                <a:latin typeface="微软雅黑" panose="020B0503020204020204" charset="-122"/>
                <a:ea typeface="微软雅黑" panose="020B0503020204020204" charset="-122"/>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美国崇尚的自由平等文化</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zh-CN" alt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三</a:t>
            </a:r>
            <a:r>
              <a:rPr lang="en-US" sz="1600">
                <a:solidFill>
                  <a:schemeClr val="dk1"/>
                </a:solidFill>
                <a:latin typeface="微软雅黑" panose="020B0503020204020204" charset="-122"/>
                <a:ea typeface="微软雅黑" panose="020B0503020204020204" charset="-122"/>
                <a:sym typeface="Arial" panose="020B0604020202020204"/>
              </a:rPr>
              <a:t>、</a:t>
            </a:r>
            <a:r>
              <a:rPr lang="zh-CN" altLang="en-US" sz="1600">
                <a:solidFill>
                  <a:schemeClr val="dk1"/>
                </a:solidFill>
                <a:latin typeface="微软雅黑" panose="020B0503020204020204" charset="-122"/>
                <a:ea typeface="微软雅黑" panose="020B0503020204020204" charset="-122"/>
                <a:sym typeface="Arial" panose="020B0604020202020204"/>
              </a:rPr>
              <a:t>美国高中课堂对汉语教师的要求</a:t>
            </a:r>
            <a:endParaRPr lang="zh-CN" alt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1</a:t>
            </a:r>
            <a:r>
              <a:rPr lang="en-US" altLang="zh-CN" sz="1600">
                <a:solidFill>
                  <a:schemeClr val="dk1"/>
                </a:solidFill>
                <a:latin typeface="微软雅黑" panose="020B0503020204020204" charset="-122"/>
                <a:ea typeface="微软雅黑" panose="020B0503020204020204" charset="-122"/>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详细的课堂规则制定者</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2. 坚定的课堂规则执行者</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3</a:t>
            </a:r>
            <a:r>
              <a:rPr lang="en-US" altLang="zh-CN" sz="1600">
                <a:solidFill>
                  <a:schemeClr val="dk1"/>
                </a:solidFill>
                <a:latin typeface="微软雅黑" panose="020B0503020204020204" charset="-122"/>
                <a:ea typeface="微软雅黑" panose="020B0503020204020204" charset="-122"/>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丰富的课堂活动设计者</a:t>
            </a:r>
            <a:endParaRPr 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altLang="zh-CN" sz="1600">
                <a:solidFill>
                  <a:schemeClr val="dk1"/>
                </a:solidFill>
                <a:latin typeface="微软雅黑" panose="020B0503020204020204" charset="-122"/>
                <a:ea typeface="微软雅黑" panose="020B0503020204020204" charset="-122"/>
                <a:sym typeface="Arial" panose="020B0604020202020204"/>
              </a:rPr>
              <a:t>1) </a:t>
            </a:r>
            <a:r>
              <a:rPr lang="zh-CN" altLang="zh-CN" sz="1600">
                <a:solidFill>
                  <a:schemeClr val="dk1"/>
                </a:solidFill>
                <a:latin typeface="微软雅黑" panose="020B0503020204020204" charset="-122"/>
                <a:ea typeface="微软雅黑" panose="020B0503020204020204" charset="-122"/>
                <a:sym typeface="Arial" panose="020B0604020202020204"/>
              </a:rPr>
              <a:t>公平性原则    </a:t>
            </a:r>
            <a:r>
              <a:rPr lang="en-US" altLang="zh-CN" sz="1600">
                <a:solidFill>
                  <a:schemeClr val="dk1"/>
                </a:solidFill>
                <a:latin typeface="微软雅黑" panose="020B0503020204020204" charset="-122"/>
                <a:ea typeface="微软雅黑" panose="020B0503020204020204" charset="-122"/>
                <a:sym typeface="Arial" panose="020B0604020202020204"/>
              </a:rPr>
              <a:t>2)</a:t>
            </a:r>
            <a:r>
              <a:rPr lang="zh-CN" altLang="en-US" sz="1600">
                <a:solidFill>
                  <a:schemeClr val="dk1"/>
                </a:solidFill>
                <a:latin typeface="微软雅黑" panose="020B0503020204020204" charset="-122"/>
                <a:ea typeface="微软雅黑" panose="020B0503020204020204" charset="-122"/>
                <a:sym typeface="Arial" panose="020B0604020202020204"/>
              </a:rPr>
              <a:t> 多样性原则    </a:t>
            </a:r>
            <a:r>
              <a:rPr lang="en-US" altLang="zh-CN" sz="1600">
                <a:solidFill>
                  <a:schemeClr val="dk1"/>
                </a:solidFill>
                <a:latin typeface="微软雅黑" panose="020B0503020204020204" charset="-122"/>
                <a:ea typeface="微软雅黑" panose="020B0503020204020204" charset="-122"/>
                <a:sym typeface="Arial" panose="020B0604020202020204"/>
              </a:rPr>
              <a:t>3) </a:t>
            </a:r>
            <a:r>
              <a:rPr lang="zh-CN" altLang="zh-CN" sz="1600">
                <a:solidFill>
                  <a:schemeClr val="dk1"/>
                </a:solidFill>
                <a:latin typeface="微软雅黑" panose="020B0503020204020204" charset="-122"/>
                <a:ea typeface="微软雅黑" panose="020B0503020204020204" charset="-122"/>
                <a:sym typeface="Arial" panose="020B0604020202020204"/>
              </a:rPr>
              <a:t>节奏性原则</a:t>
            </a:r>
            <a:endParaRPr lang="zh-CN" altLang="zh-CN"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zh-CN" altLang="en-US" sz="1600">
                <a:latin typeface="微软雅黑" panose="020B0503020204020204" charset="-122"/>
                <a:ea typeface="微软雅黑" panose="020B0503020204020204" charset="-122"/>
                <a:sym typeface="Arial" panose="020B0604020202020204"/>
              </a:rPr>
              <a:t>四</a:t>
            </a:r>
            <a:r>
              <a:rPr lang="en-US" sz="1600">
                <a:latin typeface="微软雅黑" panose="020B0503020204020204" charset="-122"/>
                <a:ea typeface="微软雅黑" panose="020B0503020204020204" charset="-122"/>
                <a:sym typeface="Arial" panose="020B0604020202020204"/>
              </a:rPr>
              <a:t>、</a:t>
            </a:r>
            <a:r>
              <a:rPr lang="zh-CN" altLang="en-US" sz="1600">
                <a:latin typeface="微软雅黑" panose="020B0503020204020204" charset="-122"/>
                <a:ea typeface="微软雅黑" panose="020B0503020204020204" charset="-122"/>
                <a:sym typeface="Arial" panose="020B0604020202020204"/>
              </a:rPr>
              <a:t>美国高中汉语课课堂活动设计实例</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zh-CN" altLang="en-US" sz="1600">
                <a:solidFill>
                  <a:schemeClr val="dk1"/>
                </a:solidFill>
                <a:latin typeface="微软雅黑" panose="020B0503020204020204" charset="-122"/>
                <a:ea typeface="微软雅黑" panose="020B0503020204020204" charset="-122"/>
                <a:sym typeface="Arial" panose="020B0604020202020204"/>
              </a:rPr>
              <a:t>五</a:t>
            </a:r>
            <a:r>
              <a:rPr lang="en-US" sz="1600">
                <a:solidFill>
                  <a:schemeClr val="dk1"/>
                </a:solidFill>
                <a:latin typeface="微软雅黑" panose="020B0503020204020204" charset="-122"/>
                <a:ea typeface="微软雅黑" panose="020B0503020204020204" charset="-122"/>
                <a:sym typeface="Arial" panose="020B0604020202020204"/>
              </a:rPr>
              <a:t>、</a:t>
            </a:r>
            <a:r>
              <a:rPr lang="zh-CN" altLang="en-US" sz="1600">
                <a:solidFill>
                  <a:schemeClr val="dk1"/>
                </a:solidFill>
                <a:latin typeface="微软雅黑" panose="020B0503020204020204" charset="-122"/>
                <a:ea typeface="微软雅黑" panose="020B0503020204020204" charset="-122"/>
                <a:sym typeface="Arial" panose="020B0604020202020204"/>
              </a:rPr>
              <a:t>总结</a:t>
            </a:r>
            <a:endParaRPr lang="zh-CN" altLang="en-US" sz="1600" i="0" u="none" strike="noStrike" cap="none">
              <a:solidFill>
                <a:srgbClr val="000000"/>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22000"/>
              </a:lnSpc>
              <a:spcBef>
                <a:spcPts val="0"/>
              </a:spcBef>
              <a:spcAft>
                <a:spcPts val="0"/>
              </a:spcAft>
              <a:buClr>
                <a:schemeClr val="dk1"/>
              </a:buClr>
              <a:buSzPts val="1800"/>
              <a:buFont typeface="Arial" panose="020B0604020202020204"/>
              <a:buNone/>
            </a:pPr>
            <a:endParaRPr lang="zh-CN" alt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22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pic>
        <p:nvPicPr>
          <p:cNvPr id="177" name="Shape 177"/>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178" name="Shape 178"/>
          <p:cNvSpPr/>
          <p:nvPr/>
        </p:nvSpPr>
        <p:spPr>
          <a:xfrm>
            <a:off x="6943725" y="1123950"/>
            <a:ext cx="2041525" cy="3228975"/>
          </a:xfrm>
          <a:prstGeom prst="rect">
            <a:avLst/>
          </a:prstGeom>
          <a:noFill/>
          <a:ln>
            <a:noFill/>
          </a:ln>
        </p:spPr>
        <p:txBody>
          <a:bodyPr spcFirstLastPara="1" wrap="square" lIns="15225" tIns="15225" rIns="15225" bIns="15225" anchor="ctr" anchorCtr="0">
            <a:noAutofit/>
          </a:bodyPr>
          <a:lstStyle/>
          <a:p>
            <a:pPr marL="0" marR="0" lvl="0" indent="0" algn="l" rtl="0">
              <a:lnSpc>
                <a:spcPct val="171000"/>
              </a:lnSpc>
              <a:spcBef>
                <a:spcPts val="0"/>
              </a:spcBef>
              <a:spcAft>
                <a:spcPts val="0"/>
              </a:spcAft>
              <a:buClr>
                <a:srgbClr val="000000"/>
              </a:buClr>
              <a:buSzPts val="1400"/>
              <a:buFont typeface="Arial" panose="020B0604020202020204"/>
              <a:buNone/>
            </a:pPr>
            <a:r>
              <a:rPr lang="en-US" sz="1400" b="0" i="0" u="none" strike="noStrike" cap="none">
                <a:solidFill>
                  <a:srgbClr val="000000"/>
                </a:solidFill>
                <a:latin typeface="Arial" panose="020B0604020202020204"/>
                <a:ea typeface="Arial" panose="020B0604020202020204"/>
                <a:cs typeface="Arial" panose="020B0604020202020204"/>
                <a:sym typeface="Arial" panose="020B0604020202020204"/>
              </a:rPr>
              <a:t>页面设置四条直线是为了保证PPT内容不会出离屏幕画面，同时预留了主讲人的站位空间，保证主讲人不会挡住屏幕内容。后期汉考会统一去掉四条线，请主讲人设计时保证内容在四条直线所形成的封闭区域内（大标题除外）。</a:t>
            </a:r>
            <a:endParaRPr lang="en-US"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352" name="Shape 352"/>
        <p:cNvGrpSpPr/>
        <p:nvPr/>
      </p:nvGrpSpPr>
      <p:grpSpPr>
        <a:xfrm>
          <a:off x="0" y="0"/>
          <a:ext cx="0" cy="0"/>
          <a:chOff x="0" y="0"/>
          <a:chExt cx="0" cy="0"/>
        </a:xfrm>
      </p:grpSpPr>
      <p:pic>
        <p:nvPicPr>
          <p:cNvPr id="353" name="Shape 35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354" name="Shape 354"/>
          <p:cNvSpPr/>
          <p:nvPr/>
        </p:nvSpPr>
        <p:spPr>
          <a:xfrm>
            <a:off x="897089" y="581820"/>
            <a:ext cx="5775300" cy="3696900"/>
          </a:xfrm>
          <a:prstGeom prst="rect">
            <a:avLst/>
          </a:prstGeom>
          <a:noFill/>
          <a:ln>
            <a:noFill/>
          </a:ln>
        </p:spPr>
        <p:txBody>
          <a:bodyPr spcFirstLastPara="1" wrap="square" lIns="15225" tIns="15225" rIns="15225" bIns="15225" anchor="ctr" anchorCtr="0">
            <a:noAutofit/>
          </a:bodyPr>
          <a:lstStyle/>
          <a:p>
            <a:pPr marL="0" lvl="0" indent="0" rtl="0">
              <a:lnSpc>
                <a:spcPct val="133000"/>
              </a:lnSpc>
              <a:spcBef>
                <a:spcPts val="0"/>
              </a:spcBef>
              <a:spcAft>
                <a:spcPts val="0"/>
              </a:spcAft>
              <a:buNone/>
            </a:pPr>
            <a:r>
              <a:rPr lang="en-US" sz="2800" b="1">
                <a:solidFill>
                  <a:schemeClr val="dk1"/>
                </a:solidFill>
                <a:latin typeface="微软雅黑" panose="020B0503020204020204" charset="-122"/>
                <a:ea typeface="微软雅黑" panose="020B0503020204020204" charset="-122"/>
              </a:rPr>
              <a:t>四</a:t>
            </a:r>
            <a:r>
              <a:rPr lang="en-US" sz="2800" b="1">
                <a:solidFill>
                  <a:schemeClr val="dk1"/>
                </a:solidFill>
                <a:latin typeface="微软雅黑" panose="020B0503020204020204" charset="-122"/>
                <a:ea typeface="微软雅黑" panose="020B0503020204020204" charset="-122"/>
                <a:sym typeface="Arial" panose="020B0604020202020204"/>
              </a:rPr>
              <a:t>、</a:t>
            </a:r>
            <a:r>
              <a:rPr lang="en-US" sz="2800" b="1">
                <a:solidFill>
                  <a:schemeClr val="dk1"/>
                </a:solidFill>
                <a:latin typeface="微软雅黑" panose="020B0503020204020204" charset="-122"/>
                <a:ea typeface="微软雅黑" panose="020B0503020204020204" charset="-122"/>
              </a:rPr>
              <a:t>总结</a:t>
            </a:r>
            <a:endParaRPr sz="2800" b="1">
              <a:solidFill>
                <a:schemeClr val="dk1"/>
              </a:solidFill>
              <a:latin typeface="微软雅黑" panose="020B0503020204020204" charset="-122"/>
              <a:ea typeface="微软雅黑" panose="020B0503020204020204" charset="-122"/>
            </a:endParaRPr>
          </a:p>
          <a:p>
            <a:pPr marL="0" lvl="0" indent="0" rtl="0">
              <a:lnSpc>
                <a:spcPct val="133000"/>
              </a:lnSpc>
              <a:spcBef>
                <a:spcPts val="0"/>
              </a:spcBef>
              <a:spcAft>
                <a:spcPts val="0"/>
              </a:spcAft>
              <a:buNone/>
            </a:pPr>
            <a:endParaRPr sz="1800">
              <a:solidFill>
                <a:schemeClr val="dk1"/>
              </a:solidFill>
            </a:endParaRPr>
          </a:p>
          <a:p>
            <a:pPr marL="0" lvl="0" indent="0"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rPr>
              <a:t>总之， </a:t>
            </a:r>
            <a:r>
              <a:rPr lang="zh-CN" altLang="en-US" sz="1600">
                <a:solidFill>
                  <a:schemeClr val="dk1"/>
                </a:solidFill>
                <a:latin typeface="微软雅黑" panose="020B0503020204020204" charset="-122"/>
                <a:ea typeface="微软雅黑" panose="020B0503020204020204" charset="-122"/>
              </a:rPr>
              <a:t>赴美汉语教师只有</a:t>
            </a:r>
            <a:r>
              <a:rPr lang="en-US" sz="1600">
                <a:solidFill>
                  <a:schemeClr val="dk1"/>
                </a:solidFill>
                <a:latin typeface="微软雅黑" panose="020B0503020204020204" charset="-122"/>
                <a:ea typeface="微软雅黑" panose="020B0503020204020204" charset="-122"/>
              </a:rPr>
              <a:t>在保证良好课堂秩序、保证良性师生互动、及设计出符合美国学生特点的高质量教学活动的前提下，</a:t>
            </a:r>
            <a:r>
              <a:rPr lang="zh-CN" altLang="en-US" sz="1600">
                <a:solidFill>
                  <a:schemeClr val="dk1"/>
                </a:solidFill>
                <a:latin typeface="微软雅黑" panose="020B0503020204020204" charset="-122"/>
                <a:ea typeface="微软雅黑" panose="020B0503020204020204" charset="-122"/>
              </a:rPr>
              <a:t>才能在美国课堂成功地</a:t>
            </a:r>
            <a:r>
              <a:rPr lang="en-US" sz="1600">
                <a:solidFill>
                  <a:schemeClr val="dk1"/>
                </a:solidFill>
                <a:latin typeface="微软雅黑" panose="020B0503020204020204" charset="-122"/>
                <a:ea typeface="微软雅黑" panose="020B0503020204020204" charset="-122"/>
              </a:rPr>
              <a:t>讲授汉语知识及大力传播中国文化</a:t>
            </a:r>
            <a:r>
              <a:rPr lang="zh-CN" altLang="en-US" sz="1600">
                <a:solidFill>
                  <a:schemeClr val="dk1"/>
                </a:solidFill>
                <a:latin typeface="微软雅黑" panose="020B0503020204020204" charset="-122"/>
                <a:ea typeface="微软雅黑" panose="020B0503020204020204" charset="-122"/>
              </a:rPr>
              <a:t>。</a:t>
            </a:r>
            <a:endParaRPr lang="zh-CN" altLang="en-US" sz="1600">
              <a:solidFill>
                <a:schemeClr val="dk1"/>
              </a:solidFill>
              <a:latin typeface="微软雅黑" panose="020B0503020204020204" charset="-122"/>
              <a:ea typeface="微软雅黑" panose="020B0503020204020204" charset="-122"/>
            </a:endParaRPr>
          </a:p>
        </p:txBody>
      </p:sp>
      <p:cxnSp>
        <p:nvCxnSpPr>
          <p:cNvPr id="355" name="Shape 35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356" name="Shape 356"/>
          <p:cNvCxnSpPr/>
          <p:nvPr/>
        </p:nvCxnSpPr>
        <p:spPr>
          <a:xfrm rot="10800000" flipH="1">
            <a:off x="9525" y="590400"/>
            <a:ext cx="9144000" cy="57300"/>
          </a:xfrm>
          <a:prstGeom prst="straightConnector1">
            <a:avLst/>
          </a:prstGeom>
          <a:noFill/>
          <a:ln w="9525" cap="flat" cmpd="sng">
            <a:solidFill>
              <a:srgbClr val="000000"/>
            </a:solidFill>
            <a:prstDash val="solid"/>
            <a:round/>
            <a:headEnd type="none" w="med" len="med"/>
            <a:tailEnd type="none" w="med" len="med"/>
          </a:ln>
        </p:spPr>
      </p:cxnSp>
      <p:cxnSp>
        <p:nvCxnSpPr>
          <p:cNvPr id="357" name="Shape 35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358" name="Shape 358"/>
          <p:cNvCxnSpPr/>
          <p:nvPr/>
        </p:nvCxnSpPr>
        <p:spPr>
          <a:xfrm rot="10800000" flipH="1">
            <a:off x="0" y="4627512"/>
            <a:ext cx="9144000" cy="6990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82" name="Shape 182"/>
        <p:cNvGrpSpPr/>
        <p:nvPr/>
      </p:nvGrpSpPr>
      <p:grpSpPr>
        <a:xfrm>
          <a:off x="0" y="0"/>
          <a:ext cx="0" cy="0"/>
          <a:chOff x="0" y="0"/>
          <a:chExt cx="0" cy="0"/>
        </a:xfrm>
      </p:grpSpPr>
      <p:pic>
        <p:nvPicPr>
          <p:cNvPr id="183" name="Shape 18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184" name="Shape 184"/>
          <p:cNvSpPr/>
          <p:nvPr/>
        </p:nvSpPr>
        <p:spPr>
          <a:xfrm>
            <a:off x="532765" y="753110"/>
            <a:ext cx="6151245" cy="3874135"/>
          </a:xfrm>
          <a:prstGeom prst="rect">
            <a:avLst/>
          </a:prstGeom>
          <a:noFill/>
          <a:ln>
            <a:noFill/>
          </a:ln>
        </p:spPr>
        <p:txBody>
          <a:bodyPr spcFirstLastPara="1" wrap="square" lIns="15225" tIns="15225" rIns="15225" bIns="15225" anchor="ctr" anchorCtr="0">
            <a:noAutofit/>
          </a:bodyPr>
          <a:lstStyle/>
          <a:p>
            <a:pPr marL="0" marR="0" lvl="0" indent="0" algn="l" rtl="0">
              <a:lnSpc>
                <a:spcPts val="2400"/>
              </a:lnSpc>
              <a:buClr>
                <a:schemeClr val="dk1"/>
              </a:buClr>
              <a:buSzPts val="1800"/>
              <a:buFont typeface="Arial" panose="020B0604020202020204"/>
              <a:buNone/>
            </a:pP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一 </a:t>
            </a:r>
            <a:r>
              <a:rPr lang="en-US" sz="2800" b="1">
                <a:solidFill>
                  <a:schemeClr val="dk1"/>
                </a:solidFill>
                <a:latin typeface="微软雅黑" panose="020B0503020204020204" charset="-122"/>
                <a:ea typeface="微软雅黑" panose="020B0503020204020204" charset="-122"/>
                <a:sym typeface="Arial" panose="020B0604020202020204"/>
              </a:rPr>
              <a:t>、</a:t>
            </a:r>
            <a:r>
              <a:rPr lang="zh-CN" alt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导论</a:t>
            </a:r>
            <a:endParaRPr lang="zh-CN" alt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zh-CN" alt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大部分赴美汉语教师在教学中面临的实际困难有： </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１.  美国高中汉语课堂活动设计困难</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2.  学生学习兴趣不佳、学习动力不足</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大部分赴美汉语教师都有这些共同的疑问：如何处理好汉语教师自身与美国学生的师生关系? 如何在跨文化交际的背景下，设计出高质量的汉语课堂教学活动？ </a:t>
            </a:r>
            <a:r>
              <a:rPr lang="en-US" sz="1600">
                <a:solidFill>
                  <a:schemeClr val="dk1"/>
                </a:solidFill>
                <a:latin typeface="微软雅黑" panose="020B0503020204020204" charset="-122"/>
                <a:ea typeface="微软雅黑" panose="020B0503020204020204" charset="-122"/>
                <a:sym typeface="Arial" panose="020B0604020202020204"/>
              </a:rPr>
              <a:t>要解决以上困难和疑问，赴美汉语教师需要深刻地理解中美文化差异、中美教师地位差异、中美课堂活动设计差异等重要课题，才能在美国课堂教学与管理中做到游刃有余。</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185" name="Shape 18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186" name="Shape 18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187" name="Shape 18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188" name="Shape 18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02" name="Shape 202"/>
        <p:cNvGrpSpPr/>
        <p:nvPr/>
      </p:nvGrpSpPr>
      <p:grpSpPr>
        <a:xfrm>
          <a:off x="0" y="0"/>
          <a:ext cx="0" cy="0"/>
          <a:chOff x="0" y="0"/>
          <a:chExt cx="0" cy="0"/>
        </a:xfrm>
      </p:grpSpPr>
      <p:pic>
        <p:nvPicPr>
          <p:cNvPr id="203" name="Shape 20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04" name="Shape 204"/>
          <p:cNvSpPr/>
          <p:nvPr/>
        </p:nvSpPr>
        <p:spPr>
          <a:xfrm>
            <a:off x="897255" y="581660"/>
            <a:ext cx="5775325" cy="404495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二 、中美教师地位差异解读</a:t>
            </a: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8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1</a:t>
            </a:r>
            <a:r>
              <a:rPr lang="en-US" altLang="zh-CN"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a:t>
            </a: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中国传统的尊师重道文化</a:t>
            </a:r>
            <a:endPar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zh-CN" sz="1800" b="0" i="0" u="none" strike="noStrike" cap="none">
                <a:solidFill>
                  <a:schemeClr val="dk1"/>
                </a:solidFill>
                <a:latin typeface="Arial" panose="020B0604020202020204"/>
                <a:ea typeface="宋体" panose="02010600030101010101" pitchFamily="2" charset="-122"/>
                <a:cs typeface="Arial" panose="020B0604020202020204"/>
                <a:sym typeface="Arial" panose="020B0604020202020204"/>
              </a:rPr>
              <a:t>在中国，</a:t>
            </a: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“天地君亲师”  。“ 师者， 所以传道、受业、解惑也”。教师职业得到根植于文化传统中的尊重， 教师以”学高为师、德高为范“为标准。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2. 美国崇尚的自由平等文化</a:t>
            </a:r>
            <a:endPar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”在美国，教师行业是门槛最高的服务行业“。 教师得到的尊重来源于通过自身不懈的努力， 时刻以学生的需要及利益为出发点， 为学生提供最优质的教育服务。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05" name="Shape 20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06" name="Shape 20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07" name="Shape 20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08" name="Shape 20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12" name="Shape 212"/>
        <p:cNvGrpSpPr/>
        <p:nvPr/>
      </p:nvGrpSpPr>
      <p:grpSpPr>
        <a:xfrm>
          <a:off x="0" y="0"/>
          <a:ext cx="0" cy="0"/>
          <a:chOff x="0" y="0"/>
          <a:chExt cx="0" cy="0"/>
        </a:xfrm>
      </p:grpSpPr>
      <p:pic>
        <p:nvPicPr>
          <p:cNvPr id="213" name="Shape 21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14" name="Shape 214"/>
          <p:cNvSpPr/>
          <p:nvPr/>
        </p:nvSpPr>
        <p:spPr>
          <a:xfrm>
            <a:off x="897089" y="581820"/>
            <a:ext cx="5775279" cy="3696828"/>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因此，基于美国文化中对教师行业的要求， 为保证优质的教育服务质量， 赴美汉语教师</a:t>
            </a:r>
            <a:r>
              <a:rPr lang="zh-CN" alt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在教学中应达到美国高中课堂对于教师的角色要求， 并根据美国高中学生学习特点， 遵循相关原则来设计课堂活动。</a:t>
            </a:r>
            <a:endParaRPr lang="zh-CN" alt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15" name="Shape 21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16" name="Shape 21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17" name="Shape 21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18" name="Shape 21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12" name="Shape 212"/>
        <p:cNvGrpSpPr/>
        <p:nvPr/>
      </p:nvGrpSpPr>
      <p:grpSpPr>
        <a:xfrm>
          <a:off x="0" y="0"/>
          <a:ext cx="0" cy="0"/>
          <a:chOff x="0" y="0"/>
          <a:chExt cx="0" cy="0"/>
        </a:xfrm>
      </p:grpSpPr>
      <p:pic>
        <p:nvPicPr>
          <p:cNvPr id="213" name="Shape 21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14" name="Shape 214"/>
          <p:cNvSpPr/>
          <p:nvPr/>
        </p:nvSpPr>
        <p:spPr>
          <a:xfrm>
            <a:off x="897089" y="581820"/>
            <a:ext cx="5775279" cy="3696828"/>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lang="zh-CN" altLang="en-US" sz="2800" b="1">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endParaRPr lang="zh-CN" altLang="en-US" sz="1600" b="1">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endParaRPr lang="zh-CN" altLang="en-US" sz="1600" b="1">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zh-CN" altLang="en-US" sz="2800" b="1">
                <a:solidFill>
                  <a:schemeClr val="dk1"/>
                </a:solidFill>
                <a:latin typeface="微软雅黑" panose="020B0503020204020204" charset="-122"/>
                <a:ea typeface="微软雅黑" panose="020B0503020204020204" charset="-122"/>
                <a:sym typeface="Arial" panose="020B0604020202020204"/>
              </a:rPr>
              <a:t>三</a:t>
            </a:r>
            <a:r>
              <a:rPr lang="en-US" sz="2800" b="1">
                <a:solidFill>
                  <a:schemeClr val="dk1"/>
                </a:solidFill>
                <a:latin typeface="微软雅黑" panose="020B0503020204020204" charset="-122"/>
                <a:ea typeface="微软雅黑" panose="020B0503020204020204" charset="-122"/>
                <a:sym typeface="Arial" panose="020B0604020202020204"/>
              </a:rPr>
              <a:t>、</a:t>
            </a:r>
            <a:r>
              <a:rPr lang="zh-CN" altLang="en-US" sz="2800" b="1">
                <a:solidFill>
                  <a:schemeClr val="dk1"/>
                </a:solidFill>
                <a:latin typeface="微软雅黑" panose="020B0503020204020204" charset="-122"/>
                <a:ea typeface="微软雅黑" panose="020B0503020204020204" charset="-122"/>
                <a:sym typeface="Arial" panose="020B0604020202020204"/>
              </a:rPr>
              <a:t>美国高中课堂对汉语教师的要求</a:t>
            </a:r>
            <a:endParaRPr lang="zh-CN" altLang="en-US" sz="2800" b="1">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1</a:t>
            </a:r>
            <a:r>
              <a:rPr lang="en-US" altLang="zh-CN" sz="1600">
                <a:solidFill>
                  <a:schemeClr val="dk1"/>
                </a:solidFill>
                <a:latin typeface="微软雅黑" panose="020B0503020204020204" charset="-122"/>
                <a:ea typeface="微软雅黑" panose="020B0503020204020204" charset="-122"/>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详细的课堂规则制定者</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2. 坚定的课堂规则执行者</a:t>
            </a:r>
            <a:endParaRPr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sz="1600">
                <a:solidFill>
                  <a:schemeClr val="dk1"/>
                </a:solidFill>
                <a:latin typeface="微软雅黑" panose="020B0503020204020204" charset="-122"/>
                <a:ea typeface="微软雅黑" panose="020B0503020204020204" charset="-122"/>
                <a:sym typeface="Arial" panose="020B0604020202020204"/>
              </a:rPr>
              <a:t>3</a:t>
            </a:r>
            <a:r>
              <a:rPr lang="en-US" altLang="zh-CN" sz="1600">
                <a:solidFill>
                  <a:schemeClr val="dk1"/>
                </a:solidFill>
                <a:latin typeface="微软雅黑" panose="020B0503020204020204" charset="-122"/>
                <a:ea typeface="微软雅黑" panose="020B0503020204020204" charset="-122"/>
                <a:sym typeface="Arial" panose="020B0604020202020204"/>
              </a:rPr>
              <a:t>. </a:t>
            </a:r>
            <a:r>
              <a:rPr lang="en-US" sz="1600">
                <a:solidFill>
                  <a:schemeClr val="dk1"/>
                </a:solidFill>
                <a:latin typeface="微软雅黑" panose="020B0503020204020204" charset="-122"/>
                <a:ea typeface="微软雅黑" panose="020B0503020204020204" charset="-122"/>
                <a:sym typeface="Arial" panose="020B0604020202020204"/>
              </a:rPr>
              <a:t>丰富的课堂活动设计者</a:t>
            </a:r>
            <a:endParaRPr 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altLang="zh-CN" sz="1600">
                <a:solidFill>
                  <a:schemeClr val="dk1"/>
                </a:solidFill>
                <a:latin typeface="微软雅黑" panose="020B0503020204020204" charset="-122"/>
                <a:ea typeface="微软雅黑" panose="020B0503020204020204" charset="-122"/>
                <a:sym typeface="Arial" panose="020B0604020202020204"/>
              </a:rPr>
              <a:t>1) </a:t>
            </a:r>
            <a:r>
              <a:rPr lang="zh-CN" altLang="zh-CN" sz="1600">
                <a:solidFill>
                  <a:schemeClr val="dk1"/>
                </a:solidFill>
                <a:latin typeface="微软雅黑" panose="020B0503020204020204" charset="-122"/>
                <a:ea typeface="微软雅黑" panose="020B0503020204020204" charset="-122"/>
                <a:sym typeface="Arial" panose="020B0604020202020204"/>
              </a:rPr>
              <a:t>公平性原则    </a:t>
            </a:r>
            <a:endParaRPr lang="zh-CN" altLang="zh-CN"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altLang="zh-CN" sz="1600">
                <a:solidFill>
                  <a:schemeClr val="dk1"/>
                </a:solidFill>
                <a:latin typeface="微软雅黑" panose="020B0503020204020204" charset="-122"/>
                <a:ea typeface="微软雅黑" panose="020B0503020204020204" charset="-122"/>
                <a:sym typeface="Arial" panose="020B0604020202020204"/>
              </a:rPr>
              <a:t>2)</a:t>
            </a:r>
            <a:r>
              <a:rPr lang="zh-CN" altLang="en-US" sz="1600">
                <a:solidFill>
                  <a:schemeClr val="dk1"/>
                </a:solidFill>
                <a:latin typeface="微软雅黑" panose="020B0503020204020204" charset="-122"/>
                <a:ea typeface="微软雅黑" panose="020B0503020204020204" charset="-122"/>
                <a:sym typeface="Arial" panose="020B0604020202020204"/>
              </a:rPr>
              <a:t> 多样性原则    </a:t>
            </a:r>
            <a:endParaRPr lang="zh-CN" altLang="en-US"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r>
              <a:rPr lang="en-US" altLang="zh-CN" sz="1600">
                <a:solidFill>
                  <a:schemeClr val="dk1"/>
                </a:solidFill>
                <a:latin typeface="微软雅黑" panose="020B0503020204020204" charset="-122"/>
                <a:ea typeface="微软雅黑" panose="020B0503020204020204" charset="-122"/>
                <a:sym typeface="Arial" panose="020B0604020202020204"/>
              </a:rPr>
              <a:t>3) </a:t>
            </a:r>
            <a:r>
              <a:rPr lang="zh-CN" altLang="zh-CN" sz="1600">
                <a:solidFill>
                  <a:schemeClr val="dk1"/>
                </a:solidFill>
                <a:latin typeface="微软雅黑" panose="020B0503020204020204" charset="-122"/>
                <a:ea typeface="微软雅黑" panose="020B0503020204020204" charset="-122"/>
                <a:sym typeface="Arial" panose="020B0604020202020204"/>
              </a:rPr>
              <a:t>节奏性原则</a:t>
            </a:r>
            <a:endParaRPr lang="zh-CN" altLang="zh-CN" sz="16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endParaRPr lang="en-US" sz="2400">
              <a:solidFill>
                <a:schemeClr val="dk1"/>
              </a:solidFill>
              <a:latin typeface="微软雅黑" panose="020B0503020204020204" charset="-122"/>
              <a:ea typeface="微软雅黑" panose="020B0503020204020204" charset="-122"/>
              <a:sym typeface="Arial" panose="020B0604020202020204"/>
            </a:endParaRPr>
          </a:p>
          <a:p>
            <a:pPr marL="0" marR="0" lvl="0" indent="0" algn="l" rtl="0">
              <a:lnSpc>
                <a:spcPts val="2400"/>
              </a:lnSpc>
              <a:buClr>
                <a:schemeClr val="dk1"/>
              </a:buClr>
              <a:buSzPts val="1800"/>
              <a:buFont typeface="Arial" panose="020B0604020202020204"/>
              <a:buNone/>
            </a:pPr>
            <a:endParaRPr lang="en-US" sz="24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15" name="Shape 21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16" name="Shape 21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17" name="Shape 21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18" name="Shape 21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22" name="Shape 222"/>
        <p:cNvGrpSpPr/>
        <p:nvPr/>
      </p:nvGrpSpPr>
      <p:grpSpPr>
        <a:xfrm>
          <a:off x="0" y="0"/>
          <a:ext cx="0" cy="0"/>
          <a:chOff x="0" y="0"/>
          <a:chExt cx="0" cy="0"/>
        </a:xfrm>
      </p:grpSpPr>
      <p:pic>
        <p:nvPicPr>
          <p:cNvPr id="223" name="Shape 22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24" name="Shape 224"/>
          <p:cNvSpPr/>
          <p:nvPr/>
        </p:nvSpPr>
        <p:spPr>
          <a:xfrm>
            <a:off x="534035" y="581660"/>
            <a:ext cx="6138545" cy="404495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1</a:t>
            </a:r>
            <a:r>
              <a:rPr lang="en-US" altLang="zh-CN"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 </a:t>
            </a: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详细的课堂规则制定者</a:t>
            </a:r>
            <a:endPar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4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美国高中课堂要求教师首先规范课堂流程， 制定详细课堂规则。 如：</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关于学生上课期间需进出课堂的详细规则</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a:t>
            </a:r>
            <a:r>
              <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rPr>
              <a:t>Hall Passes are available on the wall beside the dry erase board</a:t>
            </a:r>
            <a:endPar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rPr>
              <a:t>Students MUST receive permission to leave the room</a:t>
            </a:r>
            <a:endPar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rPr>
              <a:t>Students will check in and out on the iPad.  </a:t>
            </a:r>
            <a:endPar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rPr>
              <a:t>Abuse of hall pass will result in suspension of privileges“</a:t>
            </a:r>
            <a:endParaRPr lang="en-US"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25" name="Shape 22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26" name="Shape 22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27" name="Shape 22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28" name="Shape 22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32" name="Shape 232"/>
        <p:cNvGrpSpPr/>
        <p:nvPr/>
      </p:nvGrpSpPr>
      <p:grpSpPr>
        <a:xfrm>
          <a:off x="0" y="0"/>
          <a:ext cx="0" cy="0"/>
          <a:chOff x="0" y="0"/>
          <a:chExt cx="0" cy="0"/>
        </a:xfrm>
      </p:grpSpPr>
      <p:pic>
        <p:nvPicPr>
          <p:cNvPr id="233" name="Shape 23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34" name="Shape 234"/>
          <p:cNvSpPr/>
          <p:nvPr/>
        </p:nvSpPr>
        <p:spPr>
          <a:xfrm>
            <a:off x="897255" y="581660"/>
            <a:ext cx="5775325" cy="404495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再如此例： 关于禁止在课堂使用手机的详细规则： </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“No cell phone or other electronic device may be visible or audible at any time during class unless usage has been authorized by the instructor. When authorized, electronic devices may be used for approved, educational uses ONLY.   ABSOLUTELY no texting, social media, games, taking of pictures or videos, etc.</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1"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NO earbuds or headphones during class unless approved.  </a:t>
            </a:r>
            <a:r>
              <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Phones must be left in room (in basket) before leaving the classroom with a hall pass.</a:t>
            </a:r>
            <a:endParaRPr lang="en-US" sz="1600" b="0"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600" b="0" i="1"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Violations of this policy will result in confiscation of the phone and a disciplinary referral”.</a:t>
            </a:r>
            <a:endParaRPr lang="en-US" altLang="zh-CN" sz="1600" b="0" i="1"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1"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35" name="Shape 23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36" name="Shape 23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37" name="Shape 23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38" name="Shape 23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242" name="Shape 242"/>
        <p:cNvGrpSpPr/>
        <p:nvPr/>
      </p:nvGrpSpPr>
      <p:grpSpPr>
        <a:xfrm>
          <a:off x="0" y="0"/>
          <a:ext cx="0" cy="0"/>
          <a:chOff x="0" y="0"/>
          <a:chExt cx="0" cy="0"/>
        </a:xfrm>
      </p:grpSpPr>
      <p:pic>
        <p:nvPicPr>
          <p:cNvPr id="243" name="Shape 243"/>
          <p:cNvPicPr preferRelativeResize="0"/>
          <p:nvPr/>
        </p:nvPicPr>
        <p:blipFill rotWithShape="1">
          <a:blip r:embed="rId2"/>
          <a:srcRect/>
          <a:stretch>
            <a:fillRect/>
          </a:stretch>
        </p:blipFill>
        <p:spPr>
          <a:xfrm>
            <a:off x="2828925" y="4714875"/>
            <a:ext cx="2811462" cy="352425"/>
          </a:xfrm>
          <a:prstGeom prst="rect">
            <a:avLst/>
          </a:prstGeom>
          <a:noFill/>
          <a:ln>
            <a:noFill/>
          </a:ln>
        </p:spPr>
      </p:pic>
      <p:sp>
        <p:nvSpPr>
          <p:cNvPr id="244" name="Shape 244"/>
          <p:cNvSpPr/>
          <p:nvPr/>
        </p:nvSpPr>
        <p:spPr>
          <a:xfrm>
            <a:off x="641985" y="581660"/>
            <a:ext cx="6030595" cy="4044950"/>
          </a:xfrm>
          <a:prstGeom prst="rect">
            <a:avLst/>
          </a:prstGeom>
          <a:noFill/>
          <a:ln>
            <a:noFill/>
          </a:ln>
        </p:spPr>
        <p:txBody>
          <a:bodyPr spcFirstLastPara="1" wrap="square" lIns="15225" tIns="15225" rIns="15225" bIns="15225" anchor="ctr" anchorCtr="0">
            <a:noAutofit/>
          </a:bodyPr>
          <a:lstStyle/>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a:solidFill>
                <a:schemeClr val="dk1"/>
              </a:solidFill>
            </a:endParaRPr>
          </a:p>
          <a:p>
            <a:pPr marL="0" marR="0" lvl="0" indent="0" algn="l" rtl="0">
              <a:lnSpc>
                <a:spcPts val="2400"/>
              </a:lnSpc>
              <a:buClr>
                <a:schemeClr val="dk1"/>
              </a:buClr>
              <a:buSzPts val="1800"/>
              <a:buFont typeface="Arial" panose="020B0604020202020204"/>
              <a:buNone/>
            </a:pPr>
            <a:r>
              <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rPr>
              <a:t>2. 坚定的课堂规则执行者 </a:t>
            </a:r>
            <a:endPar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endParaRPr lang="en-US" sz="2400" b="1" i="0" u="none" strike="noStrike" cap="none">
              <a:solidFill>
                <a:schemeClr val="dk1"/>
              </a:solidFill>
              <a:latin typeface="微软雅黑" panose="020B0503020204020204" charset="-122"/>
              <a:ea typeface="微软雅黑" panose="020B0503020204020204" charset="-122"/>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在开学伊始， 美国高中教师普遍以书面形式向学生宣布课堂规则细则， 鉴于课程内容不同， 教师的要求也略有不同。 有些学校和教师要求学生在阅读详细课堂规则后签字， 以契约形式约束学生的课堂行为。</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ts val="2400"/>
              </a:lnSpc>
              <a:buClr>
                <a:schemeClr val="dk1"/>
              </a:buClr>
              <a:buSzPts val="1800"/>
              <a:buFont typeface="Arial" panose="020B0604020202020204"/>
              <a:buNone/>
            </a:pP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因此，中文教师也需制定详细的</a:t>
            </a:r>
            <a:r>
              <a:rPr lang="zh-CN" altLang="en-US" sz="1800" b="0" i="0" u="none" strike="noStrike" cap="none">
                <a:solidFill>
                  <a:schemeClr val="dk1"/>
                </a:solidFill>
                <a:latin typeface="Arial" panose="020B0604020202020204"/>
                <a:ea typeface="宋体" panose="02010600030101010101" pitchFamily="2" charset="-122"/>
                <a:cs typeface="Arial" panose="020B0604020202020204"/>
                <a:sym typeface="Arial" panose="020B0604020202020204"/>
              </a:rPr>
              <a:t>汉语课</a:t>
            </a: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课堂规则(</a:t>
            </a:r>
            <a:r>
              <a:rPr lang="zh-CN" sz="1800" b="0" i="0" u="none" strike="noStrike" cap="none">
                <a:solidFill>
                  <a:schemeClr val="dk1"/>
                </a:solidFill>
                <a:latin typeface="Arial" panose="020B0604020202020204"/>
                <a:ea typeface="宋体" panose="02010600030101010101" pitchFamily="2" charset="-122"/>
                <a:cs typeface="Arial" panose="020B0604020202020204"/>
                <a:sym typeface="Arial" panose="020B0604020202020204"/>
              </a:rPr>
              <a:t>建议开学初期规则制定使用英文，力求详细明了）</a:t>
            </a:r>
            <a:r>
              <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rPr>
              <a:t> 并且教师本人必须严格按照”契约“中规定的奖惩原则对学生进行相应的奖惩。 否则， 教师会迅速失去学生的尊重， 并在随后的课堂管理中举步维艰。 </a:t>
            </a:r>
            <a:endParaRPr lang="en-US"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33000"/>
              </a:lnSpc>
              <a:spcBef>
                <a:spcPts val="0"/>
              </a:spcBef>
              <a:spcAft>
                <a:spcPts val="0"/>
              </a:spcAft>
              <a:buClr>
                <a:schemeClr val="dk1"/>
              </a:buClr>
              <a:buSzPts val="1800"/>
              <a:buFont typeface="Arial" panose="020B0604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245" name="Shape 245"/>
          <p:cNvCxnSpPr/>
          <p:nvPr/>
        </p:nvCxnSpPr>
        <p:spPr>
          <a:xfrm>
            <a:off x="533400" y="0"/>
            <a:ext cx="0" cy="5143500"/>
          </a:xfrm>
          <a:prstGeom prst="straightConnector1">
            <a:avLst/>
          </a:prstGeom>
          <a:noFill/>
          <a:ln w="9525" cap="flat" cmpd="sng">
            <a:solidFill>
              <a:srgbClr val="000000"/>
            </a:solidFill>
            <a:prstDash val="solid"/>
            <a:round/>
            <a:headEnd type="none" w="med" len="med"/>
            <a:tailEnd type="none" w="med" len="med"/>
          </a:ln>
        </p:spPr>
      </p:cxnSp>
      <p:cxnSp>
        <p:nvCxnSpPr>
          <p:cNvPr id="246" name="Shape 246"/>
          <p:cNvCxnSpPr/>
          <p:nvPr/>
        </p:nvCxnSpPr>
        <p:spPr>
          <a:xfrm rot="10800000" flipH="1">
            <a:off x="9525" y="590550"/>
            <a:ext cx="9144000" cy="57150"/>
          </a:xfrm>
          <a:prstGeom prst="straightConnector1">
            <a:avLst/>
          </a:prstGeom>
          <a:noFill/>
          <a:ln w="9525" cap="flat" cmpd="sng">
            <a:solidFill>
              <a:srgbClr val="000000"/>
            </a:solidFill>
            <a:prstDash val="solid"/>
            <a:round/>
            <a:headEnd type="none" w="med" len="med"/>
            <a:tailEnd type="none" w="med" len="med"/>
          </a:ln>
        </p:spPr>
      </p:cxnSp>
      <p:cxnSp>
        <p:nvCxnSpPr>
          <p:cNvPr id="247" name="Shape 247"/>
          <p:cNvCxnSpPr/>
          <p:nvPr/>
        </p:nvCxnSpPr>
        <p:spPr>
          <a:xfrm>
            <a:off x="6781800" y="0"/>
            <a:ext cx="76200" cy="5143500"/>
          </a:xfrm>
          <a:prstGeom prst="straightConnector1">
            <a:avLst/>
          </a:prstGeom>
          <a:noFill/>
          <a:ln w="9525" cap="flat" cmpd="sng">
            <a:solidFill>
              <a:srgbClr val="000000"/>
            </a:solidFill>
            <a:prstDash val="solid"/>
            <a:round/>
            <a:headEnd type="none" w="med" len="med"/>
            <a:tailEnd type="none" w="med" len="med"/>
          </a:ln>
        </p:spPr>
      </p:cxnSp>
      <p:cxnSp>
        <p:nvCxnSpPr>
          <p:cNvPr id="248" name="Shape 248"/>
          <p:cNvCxnSpPr/>
          <p:nvPr/>
        </p:nvCxnSpPr>
        <p:spPr>
          <a:xfrm rot="10800000" flipH="1">
            <a:off x="0" y="4627562"/>
            <a:ext cx="9144000" cy="69850"/>
          </a:xfrm>
          <a:prstGeom prst="straightConnector1">
            <a:avLst/>
          </a:prstGeom>
          <a:noFill/>
          <a:ln w="9525" cap="flat" cmpd="sng">
            <a:solidFill>
              <a:srgbClr val="000000"/>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4157</Words>
  <Application>WPS 演示</Application>
  <PresentationFormat/>
  <Paragraphs>479</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20</vt:i4>
      </vt:variant>
    </vt:vector>
  </HeadingPairs>
  <TitlesOfParts>
    <vt:vector size="30" baseType="lpstr">
      <vt:lpstr>Arial</vt:lpstr>
      <vt:lpstr>宋体</vt:lpstr>
      <vt:lpstr>Wingdings</vt:lpstr>
      <vt:lpstr>Arial</vt:lpstr>
      <vt:lpstr>Calibri</vt:lpstr>
      <vt:lpstr>微软雅黑</vt:lpstr>
      <vt:lpstr>Arial Unicode MS</vt:lpstr>
      <vt:lpstr>Times New Roman</vt:lpstr>
      <vt:lpstr>Default Design</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8</cp:revision>
  <dcterms:created xsi:type="dcterms:W3CDTF">2018-04-29T20:03:00Z</dcterms:created>
  <dcterms:modified xsi:type="dcterms:W3CDTF">2018-04-30T10:14:00Z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