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5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media/image18.jpg" ContentType="image/gif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8" r:id="rId1"/>
    <p:sldMasterId id="2147485029" r:id="rId2"/>
    <p:sldMasterId id="2147485041" r:id="rId3"/>
    <p:sldMasterId id="2147485053" r:id="rId4"/>
    <p:sldMasterId id="2147485064" r:id="rId5"/>
    <p:sldMasterId id="2147485076" r:id="rId6"/>
    <p:sldMasterId id="2147485088" r:id="rId7"/>
    <p:sldMasterId id="2147485100" r:id="rId8"/>
    <p:sldMasterId id="2147485112" r:id="rId9"/>
    <p:sldMasterId id="2147485123" r:id="rId10"/>
    <p:sldMasterId id="2147485135" r:id="rId11"/>
    <p:sldMasterId id="2147485473" r:id="rId12"/>
    <p:sldMasterId id="2147485485" r:id="rId13"/>
    <p:sldMasterId id="2147485497" r:id="rId14"/>
    <p:sldMasterId id="2147485508" r:id="rId15"/>
    <p:sldMasterId id="2147485520" r:id="rId16"/>
    <p:sldMasterId id="2147486096" r:id="rId17"/>
  </p:sldMasterIdLst>
  <p:notesMasterIdLst>
    <p:notesMasterId r:id="rId76"/>
  </p:notesMasterIdLst>
  <p:handoutMasterIdLst>
    <p:handoutMasterId r:id="rId77"/>
  </p:handoutMasterIdLst>
  <p:sldIdLst>
    <p:sldId id="258" r:id="rId18"/>
    <p:sldId id="269" r:id="rId19"/>
    <p:sldId id="284" r:id="rId20"/>
    <p:sldId id="336" r:id="rId21"/>
    <p:sldId id="335" r:id="rId22"/>
    <p:sldId id="337" r:id="rId23"/>
    <p:sldId id="340" r:id="rId24"/>
    <p:sldId id="338" r:id="rId25"/>
    <p:sldId id="341" r:id="rId26"/>
    <p:sldId id="285" r:id="rId27"/>
    <p:sldId id="290" r:id="rId28"/>
    <p:sldId id="294" r:id="rId29"/>
    <p:sldId id="286" r:id="rId30"/>
    <p:sldId id="339" r:id="rId31"/>
    <p:sldId id="342" r:id="rId32"/>
    <p:sldId id="293" r:id="rId33"/>
    <p:sldId id="292" r:id="rId34"/>
    <p:sldId id="295" r:id="rId35"/>
    <p:sldId id="296" r:id="rId36"/>
    <p:sldId id="271" r:id="rId37"/>
    <p:sldId id="274" r:id="rId38"/>
    <p:sldId id="297" r:id="rId39"/>
    <p:sldId id="298" r:id="rId40"/>
    <p:sldId id="278" r:id="rId41"/>
    <p:sldId id="299" r:id="rId42"/>
    <p:sldId id="300" r:id="rId43"/>
    <p:sldId id="279" r:id="rId44"/>
    <p:sldId id="301" r:id="rId45"/>
    <p:sldId id="302" r:id="rId46"/>
    <p:sldId id="280" r:id="rId47"/>
    <p:sldId id="303" r:id="rId48"/>
    <p:sldId id="305" r:id="rId49"/>
    <p:sldId id="306" r:id="rId50"/>
    <p:sldId id="307" r:id="rId51"/>
    <p:sldId id="272" r:id="rId52"/>
    <p:sldId id="281" r:id="rId53"/>
    <p:sldId id="308" r:id="rId54"/>
    <p:sldId id="309" r:id="rId55"/>
    <p:sldId id="310" r:id="rId56"/>
    <p:sldId id="311" r:id="rId57"/>
    <p:sldId id="312" r:id="rId58"/>
    <p:sldId id="282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283" r:id="rId69"/>
    <p:sldId id="331" r:id="rId70"/>
    <p:sldId id="333" r:id="rId71"/>
    <p:sldId id="332" r:id="rId72"/>
    <p:sldId id="334" r:id="rId73"/>
    <p:sldId id="330" r:id="rId74"/>
    <p:sldId id="263" r:id="rId75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9900"/>
    <a:srgbClr val="693A89"/>
    <a:srgbClr val="FF9999"/>
    <a:srgbClr val="FF9933"/>
    <a:srgbClr val="BE305F"/>
    <a:srgbClr val="872746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5492" autoAdjust="0"/>
  </p:normalViewPr>
  <p:slideViewPr>
    <p:cSldViewPr>
      <p:cViewPr varScale="1">
        <p:scale>
          <a:sx n="96" d="100"/>
          <a:sy n="96" d="100"/>
        </p:scale>
        <p:origin x="-128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" Target="slides/slide1.xml"/><Relationship Id="rId19" Type="http://schemas.openxmlformats.org/officeDocument/2006/relationships/slide" Target="slides/slide2.xml"/><Relationship Id="rId63" Type="http://schemas.openxmlformats.org/officeDocument/2006/relationships/slide" Target="slides/slide46.xml"/><Relationship Id="rId64" Type="http://schemas.openxmlformats.org/officeDocument/2006/relationships/slide" Target="slides/slide47.xml"/><Relationship Id="rId65" Type="http://schemas.openxmlformats.org/officeDocument/2006/relationships/slide" Target="slides/slide48.xml"/><Relationship Id="rId66" Type="http://schemas.openxmlformats.org/officeDocument/2006/relationships/slide" Target="slides/slide49.xml"/><Relationship Id="rId67" Type="http://schemas.openxmlformats.org/officeDocument/2006/relationships/slide" Target="slides/slide50.xml"/><Relationship Id="rId68" Type="http://schemas.openxmlformats.org/officeDocument/2006/relationships/slide" Target="slides/slide51.xml"/><Relationship Id="rId69" Type="http://schemas.openxmlformats.org/officeDocument/2006/relationships/slide" Target="slides/slide52.xml"/><Relationship Id="rId50" Type="http://schemas.openxmlformats.org/officeDocument/2006/relationships/slide" Target="slides/slide33.xml"/><Relationship Id="rId51" Type="http://schemas.openxmlformats.org/officeDocument/2006/relationships/slide" Target="slides/slide34.xml"/><Relationship Id="rId52" Type="http://schemas.openxmlformats.org/officeDocument/2006/relationships/slide" Target="slides/slide35.xml"/><Relationship Id="rId53" Type="http://schemas.openxmlformats.org/officeDocument/2006/relationships/slide" Target="slides/slide36.xml"/><Relationship Id="rId54" Type="http://schemas.openxmlformats.org/officeDocument/2006/relationships/slide" Target="slides/slide37.xml"/><Relationship Id="rId55" Type="http://schemas.openxmlformats.org/officeDocument/2006/relationships/slide" Target="slides/slide38.xml"/><Relationship Id="rId56" Type="http://schemas.openxmlformats.org/officeDocument/2006/relationships/slide" Target="slides/slide39.xml"/><Relationship Id="rId57" Type="http://schemas.openxmlformats.org/officeDocument/2006/relationships/slide" Target="slides/slide40.xml"/><Relationship Id="rId58" Type="http://schemas.openxmlformats.org/officeDocument/2006/relationships/slide" Target="slides/slide41.xml"/><Relationship Id="rId59" Type="http://schemas.openxmlformats.org/officeDocument/2006/relationships/slide" Target="slides/slide42.xml"/><Relationship Id="rId40" Type="http://schemas.openxmlformats.org/officeDocument/2006/relationships/slide" Target="slides/slide23.xml"/><Relationship Id="rId41" Type="http://schemas.openxmlformats.org/officeDocument/2006/relationships/slide" Target="slides/slide24.xml"/><Relationship Id="rId42" Type="http://schemas.openxmlformats.org/officeDocument/2006/relationships/slide" Target="slides/slide25.xml"/><Relationship Id="rId43" Type="http://schemas.openxmlformats.org/officeDocument/2006/relationships/slide" Target="slides/slide26.xml"/><Relationship Id="rId44" Type="http://schemas.openxmlformats.org/officeDocument/2006/relationships/slide" Target="slides/slide27.xml"/><Relationship Id="rId45" Type="http://schemas.openxmlformats.org/officeDocument/2006/relationships/slide" Target="slides/slide28.xml"/><Relationship Id="rId46" Type="http://schemas.openxmlformats.org/officeDocument/2006/relationships/slide" Target="slides/slide29.xml"/><Relationship Id="rId47" Type="http://schemas.openxmlformats.org/officeDocument/2006/relationships/slide" Target="slides/slide30.xml"/><Relationship Id="rId48" Type="http://schemas.openxmlformats.org/officeDocument/2006/relationships/slide" Target="slides/slide31.xml"/><Relationship Id="rId49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3.xml"/><Relationship Id="rId31" Type="http://schemas.openxmlformats.org/officeDocument/2006/relationships/slide" Target="slides/slide14.xml"/><Relationship Id="rId32" Type="http://schemas.openxmlformats.org/officeDocument/2006/relationships/slide" Target="slides/slide15.xml"/><Relationship Id="rId33" Type="http://schemas.openxmlformats.org/officeDocument/2006/relationships/slide" Target="slides/slide16.xml"/><Relationship Id="rId34" Type="http://schemas.openxmlformats.org/officeDocument/2006/relationships/slide" Target="slides/slide17.xml"/><Relationship Id="rId35" Type="http://schemas.openxmlformats.org/officeDocument/2006/relationships/slide" Target="slides/slide18.xml"/><Relationship Id="rId36" Type="http://schemas.openxmlformats.org/officeDocument/2006/relationships/slide" Target="slides/slide19.xml"/><Relationship Id="rId37" Type="http://schemas.openxmlformats.org/officeDocument/2006/relationships/slide" Target="slides/slide20.xml"/><Relationship Id="rId38" Type="http://schemas.openxmlformats.org/officeDocument/2006/relationships/slide" Target="slides/slide21.xml"/><Relationship Id="rId39" Type="http://schemas.openxmlformats.org/officeDocument/2006/relationships/slide" Target="slides/slide22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53.xml"/><Relationship Id="rId71" Type="http://schemas.openxmlformats.org/officeDocument/2006/relationships/slide" Target="slides/slide54.xml"/><Relationship Id="rId72" Type="http://schemas.openxmlformats.org/officeDocument/2006/relationships/slide" Target="slides/slide55.xml"/><Relationship Id="rId20" Type="http://schemas.openxmlformats.org/officeDocument/2006/relationships/slide" Target="slides/slide3.xml"/><Relationship Id="rId21" Type="http://schemas.openxmlformats.org/officeDocument/2006/relationships/slide" Target="slides/slide4.xml"/><Relationship Id="rId22" Type="http://schemas.openxmlformats.org/officeDocument/2006/relationships/slide" Target="slides/slide5.xml"/><Relationship Id="rId23" Type="http://schemas.openxmlformats.org/officeDocument/2006/relationships/slide" Target="slides/slide6.xml"/><Relationship Id="rId24" Type="http://schemas.openxmlformats.org/officeDocument/2006/relationships/slide" Target="slides/slide7.xml"/><Relationship Id="rId25" Type="http://schemas.openxmlformats.org/officeDocument/2006/relationships/slide" Target="slides/slide8.xml"/><Relationship Id="rId26" Type="http://schemas.openxmlformats.org/officeDocument/2006/relationships/slide" Target="slides/slide9.xml"/><Relationship Id="rId27" Type="http://schemas.openxmlformats.org/officeDocument/2006/relationships/slide" Target="slides/slide10.xml"/><Relationship Id="rId28" Type="http://schemas.openxmlformats.org/officeDocument/2006/relationships/slide" Target="slides/slide11.xml"/><Relationship Id="rId29" Type="http://schemas.openxmlformats.org/officeDocument/2006/relationships/slide" Target="slides/slide12.xml"/><Relationship Id="rId73" Type="http://schemas.openxmlformats.org/officeDocument/2006/relationships/slide" Target="slides/slide56.xml"/><Relationship Id="rId74" Type="http://schemas.openxmlformats.org/officeDocument/2006/relationships/slide" Target="slides/slide57.xml"/><Relationship Id="rId75" Type="http://schemas.openxmlformats.org/officeDocument/2006/relationships/slide" Target="slides/slide58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43.xml"/><Relationship Id="rId61" Type="http://schemas.openxmlformats.org/officeDocument/2006/relationships/slide" Target="slides/slide44.xml"/><Relationship Id="rId62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charset="0"/>
              <a:buNone/>
              <a:defRPr kumimoji="1" sz="1200">
                <a:latin typeface="Arial" charset="0"/>
                <a:ea typeface="宋体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kumimoji="1" sz="1200" smtClean="0"/>
            </a:lvl1pPr>
          </a:lstStyle>
          <a:p>
            <a:pPr>
              <a:defRPr/>
            </a:pPr>
            <a:fld id="{17D6E4C1-EC7A-7B49-A92B-EE2C76E9FFBE}" type="datetimeFigureOut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charset="0"/>
              <a:buNone/>
              <a:defRPr kumimoji="1" sz="1200">
                <a:latin typeface="Arial" charset="0"/>
                <a:ea typeface="宋体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charset="0"/>
              <a:buNone/>
              <a:defRPr kumimoji="1" sz="1200" smtClean="0"/>
            </a:lvl1pPr>
          </a:lstStyle>
          <a:p>
            <a:pPr>
              <a:defRPr/>
            </a:pPr>
            <a:fld id="{99180A77-DED2-DC4D-B476-BF3CD348BED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711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buFontTx/>
              <a:buNone/>
              <a:defRPr sz="1200"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DB3B76A-251B-284A-987A-2EFED127FD2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330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宋体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jpe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5.jpe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6.jpe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5.jpe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6.jpe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5.jpe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6.jpeg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12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13.png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14.pn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13.png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13.png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13.png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13.png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13.png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13.png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13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6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5.jpe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jpe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5.jpe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6.jpe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97153" y="1664591"/>
            <a:ext cx="6463082" cy="1102519"/>
          </a:xfrm>
        </p:spPr>
        <p:txBody>
          <a:bodyPr/>
          <a:lstStyle>
            <a:lvl1pPr>
              <a:defRPr sz="3490">
                <a:solidFill>
                  <a:srgbClr val="FFC000"/>
                </a:solidFill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97153" y="2968669"/>
            <a:ext cx="6463082" cy="976922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36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8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51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76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0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1294250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6747" y="171450"/>
            <a:ext cx="8092428" cy="628650"/>
          </a:xfrm>
        </p:spPr>
        <p:txBody>
          <a:bodyPr/>
          <a:lstStyle>
            <a:lvl1pPr>
              <a:defRPr sz="254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546747" y="984113"/>
            <a:ext cx="8092428" cy="37775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6310639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AF3AEFFF-B47C-2941-BB4D-EAD757EE2D8B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BAB4081A-2E57-674B-B80B-4D7EDC3ADA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101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AA6EA62-9E54-384D-A418-B44095DDDC23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C9F19E6-9C22-E747-9219-C19FE4501D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7343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C981D5F9-C912-A441-AE42-326600C9836C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C0127F63-E163-484F-95B1-C1CC6F1407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0255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EFED5ED1-D181-B64B-930A-A32264648F16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30DD430-4BB2-E345-B6B9-7A344920C8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3568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6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CA54E72-ECD6-9F45-B2A2-8A1DAAAC9E1A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7F425F24-1565-CD4C-B459-9B1D631DE2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9969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将图片拖动到占位符，或单击添加图标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7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72107684-9311-244F-BACC-BFAC2C2EEBEE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B0790049-9F6A-C848-8CF2-32E8BE6AE5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3070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152DCCF-EE9A-7545-8671-0866D60381E9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89972504-49E2-9A46-8F0E-F24360742D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4037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ADFF1F37-D8D1-AB40-9F06-2D1F8A933EFA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2E10F9E3-02E5-0B4A-9B9C-57D9EE50FD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8560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9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0EFCADAB-E046-9E45-B902-A392E6A9E929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0301420A-CB23-C34E-85CC-81B1ABF0F5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2872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2A730A5-11C4-504C-8F57-7CE1CECA95DB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C7578E11-DC8A-974F-A9B9-79231AC629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539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397" y="1597847"/>
            <a:ext cx="7773206" cy="1102836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958" y="2914876"/>
            <a:ext cx="6400109" cy="1314655"/>
          </a:xfrm>
        </p:spPr>
        <p:txBody>
          <a:bodyPr/>
          <a:lstStyle>
            <a:lvl1pPr marL="0" indent="0" algn="ctr">
              <a:buNone/>
              <a:defRPr/>
            </a:lvl1pPr>
            <a:lvl2pPr marL="331470" indent="0" algn="ctr">
              <a:buNone/>
              <a:defRPr/>
            </a:lvl2pPr>
            <a:lvl3pPr marL="662940" indent="0" algn="ctr">
              <a:buNone/>
              <a:defRPr/>
            </a:lvl3pPr>
            <a:lvl4pPr marL="994410" indent="0" algn="ctr">
              <a:buNone/>
              <a:defRPr/>
            </a:lvl4pPr>
            <a:lvl5pPr marL="1326515" indent="0" algn="ctr">
              <a:buNone/>
              <a:defRPr/>
            </a:lvl5pPr>
            <a:lvl6pPr marL="1657985" indent="0" algn="ctr">
              <a:buNone/>
              <a:defRPr/>
            </a:lvl6pPr>
            <a:lvl7pPr marL="1989455" indent="0" algn="ctr">
              <a:buNone/>
              <a:defRPr/>
            </a:lvl7pPr>
            <a:lvl8pPr marL="2320925" indent="0" algn="ctr">
              <a:buNone/>
              <a:defRPr/>
            </a:lvl8pPr>
            <a:lvl9pPr marL="2652395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fld id="{9F95FCB9-2527-1942-B9C9-11E0F7CAB06A}" type="datetimeFigureOut">
              <a:rPr kumimoji="1" lang="zh-CN" altLang="en-US" smtClean="0"/>
              <a:t>18/7/1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851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B9DDE1C8-83E7-1C4E-9D27-F6C7801368A6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CF1064D4-3076-C848-ABF1-866946CCCD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8823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3F261E7B-E7CA-D849-9EDD-181743D55D96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B088B13-42A1-3241-9458-3E3AEE24BF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715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567CA58-19C0-6B43-BC43-9A8E6A397C01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3FED8C4F-A226-744A-9BBB-A3BBDEF3ED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5062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2FA75FF7-96CA-A04E-AC93-3DD35F3B536B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74172FC-4E9A-EE4E-BAED-E748B0FD48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3487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C974CA82-2034-4243-9FA6-85B097692F76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177B7DA-84B9-A24B-AAFB-E72B2C7DC7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9239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6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D8B78334-E664-754E-96B7-C51F0C1F9FB7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0B5E7A80-1B23-6F43-ADCE-E2EE4AC203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7226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将图片拖动到占位符，或单击添加图标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7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37BC0C6F-D8D9-254D-8269-C75B6BE7AB45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920609D-5713-F345-B648-A4EA96FB6C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4670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8CD9E52B-0512-724C-A1BA-863C91A0A594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6A555189-06F3-C14F-9F32-AD2CC88934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2959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AFF6DBA-29D8-FE44-A141-12336C6395BA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5443DB4-C390-1B46-B78D-4D0764C586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4516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397" y="1597847"/>
            <a:ext cx="7773206" cy="1102836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958" y="2914835"/>
            <a:ext cx="6400109" cy="1314655"/>
          </a:xfrm>
        </p:spPr>
        <p:txBody>
          <a:bodyPr/>
          <a:lstStyle>
            <a:lvl1pPr marL="0" indent="0" algn="ctr">
              <a:buNone/>
              <a:defRPr/>
            </a:lvl1pPr>
            <a:lvl2pPr marL="331470" indent="0" algn="ctr">
              <a:buNone/>
              <a:defRPr/>
            </a:lvl2pPr>
            <a:lvl3pPr marL="662940" indent="0" algn="ctr">
              <a:buNone/>
              <a:defRPr/>
            </a:lvl3pPr>
            <a:lvl4pPr marL="994410" indent="0" algn="ctr">
              <a:buNone/>
              <a:defRPr/>
            </a:lvl4pPr>
            <a:lvl5pPr marL="1326515" indent="0" algn="ctr">
              <a:buNone/>
              <a:defRPr/>
            </a:lvl5pPr>
            <a:lvl6pPr marL="1657985" indent="0" algn="ctr">
              <a:buNone/>
              <a:defRPr/>
            </a:lvl6pPr>
            <a:lvl7pPr marL="1989455" indent="0" algn="ctr">
              <a:buNone/>
              <a:defRPr/>
            </a:lvl7pPr>
            <a:lvl8pPr marL="2320925" indent="0" algn="ctr">
              <a:buNone/>
              <a:defRPr/>
            </a:lvl8pPr>
            <a:lvl9pPr marL="2652395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0EFCADAB-E046-9E45-B902-A392E6A9E929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85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fld id="{9F95FCB9-2527-1942-B9C9-11E0F7CAB06A}" type="datetimeFigureOut">
              <a:rPr kumimoji="1" lang="zh-CN" altLang="en-US" smtClean="0"/>
              <a:t>18/7/1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fld id="{3842FE0F-C43B-CC4A-A021-6BBDE251FD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71069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F2A730A5-11C4-504C-8F57-7CE1CECA95DB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C7578E11-DC8A-974F-A9B9-79231AC6298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1069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259" y="3305058"/>
            <a:ext cx="7772054" cy="102110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259" y="2180348"/>
            <a:ext cx="7772054" cy="1124709"/>
          </a:xfrm>
        </p:spPr>
        <p:txBody>
          <a:bodyPr anchor="b"/>
          <a:lstStyle>
            <a:lvl1pPr marL="0" indent="0">
              <a:buNone/>
              <a:defRPr sz="1450"/>
            </a:lvl1pPr>
            <a:lvl2pPr marL="331470" indent="0">
              <a:buNone/>
              <a:defRPr sz="1305"/>
            </a:lvl2pPr>
            <a:lvl3pPr marL="662940" indent="0">
              <a:buNone/>
              <a:defRPr sz="1160"/>
            </a:lvl3pPr>
            <a:lvl4pPr marL="994410" indent="0">
              <a:buNone/>
              <a:defRPr sz="1015"/>
            </a:lvl4pPr>
            <a:lvl5pPr marL="1326515" indent="0">
              <a:buNone/>
              <a:defRPr sz="1015"/>
            </a:lvl5pPr>
            <a:lvl6pPr marL="1657985" indent="0">
              <a:buNone/>
              <a:defRPr sz="1015"/>
            </a:lvl6pPr>
            <a:lvl7pPr marL="1989455" indent="0">
              <a:buNone/>
              <a:defRPr sz="1015"/>
            </a:lvl7pPr>
            <a:lvl8pPr marL="2320925" indent="0">
              <a:buNone/>
              <a:defRPr sz="1015"/>
            </a:lvl8pPr>
            <a:lvl9pPr marL="2652395" indent="0">
              <a:buNone/>
              <a:defRPr sz="101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B9DDE1C8-83E7-1C4E-9D27-F6C7801368A6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CF1064D4-3076-C848-ABF1-866946CCCD0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8875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316" y="1199546"/>
            <a:ext cx="4059392" cy="3394849"/>
          </a:xfrm>
        </p:spPr>
        <p:txBody>
          <a:bodyPr/>
          <a:lstStyle>
            <a:lvl1pPr>
              <a:defRPr sz="2030"/>
            </a:lvl1pPr>
            <a:lvl2pPr>
              <a:defRPr sz="1740"/>
            </a:lvl2pPr>
            <a:lvl3pPr>
              <a:defRPr sz="1450"/>
            </a:lvl3pPr>
            <a:lvl4pPr>
              <a:defRPr sz="1305"/>
            </a:lvl4pPr>
            <a:lvl5pPr>
              <a:defRPr sz="1305"/>
            </a:lvl5pPr>
            <a:lvl6pPr>
              <a:defRPr sz="1305"/>
            </a:lvl6pPr>
            <a:lvl7pPr>
              <a:defRPr sz="1305"/>
            </a:lvl7pPr>
            <a:lvl8pPr>
              <a:defRPr sz="1305"/>
            </a:lvl8pPr>
            <a:lvl9pPr>
              <a:defRPr sz="130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7293" y="1199546"/>
            <a:ext cx="4059392" cy="3394849"/>
          </a:xfrm>
        </p:spPr>
        <p:txBody>
          <a:bodyPr/>
          <a:lstStyle>
            <a:lvl1pPr>
              <a:defRPr sz="2030"/>
            </a:lvl1pPr>
            <a:lvl2pPr>
              <a:defRPr sz="1740"/>
            </a:lvl2pPr>
            <a:lvl3pPr>
              <a:defRPr sz="1450"/>
            </a:lvl3pPr>
            <a:lvl4pPr>
              <a:defRPr sz="1305"/>
            </a:lvl4pPr>
            <a:lvl5pPr>
              <a:defRPr sz="1305"/>
            </a:lvl5pPr>
            <a:lvl6pPr>
              <a:defRPr sz="1305"/>
            </a:lvl6pPr>
            <a:lvl7pPr>
              <a:defRPr sz="1305"/>
            </a:lvl7pPr>
            <a:lvl8pPr>
              <a:defRPr sz="1305"/>
            </a:lvl8pPr>
            <a:lvl9pPr>
              <a:defRPr sz="130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fld id="{9F95FCB9-2527-1942-B9C9-11E0F7CAB06A}" type="datetimeFigureOut">
              <a:rPr kumimoji="1" lang="zh-CN" altLang="en-US" smtClean="0"/>
              <a:t>18/7/1</a:t>
            </a:fld>
            <a:endParaRPr kumimoji="1"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kumimoji="1"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fld id="{3842FE0F-C43B-CC4A-A021-6BBDE251FD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62095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324" y="1151186"/>
            <a:ext cx="4039809" cy="480045"/>
          </a:xfrm>
        </p:spPr>
        <p:txBody>
          <a:bodyPr anchor="b"/>
          <a:lstStyle>
            <a:lvl1pPr marL="0" indent="0">
              <a:buNone/>
              <a:defRPr sz="1740" b="1"/>
            </a:lvl1pPr>
            <a:lvl2pPr marL="331470" indent="0">
              <a:buNone/>
              <a:defRPr sz="1450" b="1"/>
            </a:lvl2pPr>
            <a:lvl3pPr marL="662940" indent="0">
              <a:buNone/>
              <a:defRPr sz="1305" b="1"/>
            </a:lvl3pPr>
            <a:lvl4pPr marL="994410" indent="0">
              <a:buNone/>
              <a:defRPr sz="1160" b="1"/>
            </a:lvl4pPr>
            <a:lvl5pPr marL="1326515" indent="0">
              <a:buNone/>
              <a:defRPr sz="1160" b="1"/>
            </a:lvl5pPr>
            <a:lvl6pPr marL="1657985" indent="0">
              <a:buNone/>
              <a:defRPr sz="1160" b="1"/>
            </a:lvl6pPr>
            <a:lvl7pPr marL="1989455" indent="0">
              <a:buNone/>
              <a:defRPr sz="1160" b="1"/>
            </a:lvl7pPr>
            <a:lvl8pPr marL="2320925" indent="0">
              <a:buNone/>
              <a:defRPr sz="1160" b="1"/>
            </a:lvl8pPr>
            <a:lvl9pPr marL="2652395" indent="0">
              <a:buNone/>
              <a:defRPr sz="116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324" y="1631263"/>
            <a:ext cx="4039809" cy="2963153"/>
          </a:xfrm>
        </p:spPr>
        <p:txBody>
          <a:bodyPr/>
          <a:lstStyle>
            <a:lvl1pPr>
              <a:defRPr sz="1740"/>
            </a:lvl1pPr>
            <a:lvl2pPr>
              <a:defRPr sz="1450"/>
            </a:lvl2pPr>
            <a:lvl3pPr>
              <a:defRPr sz="1305"/>
            </a:lvl3pPr>
            <a:lvl4pPr>
              <a:defRPr sz="1160"/>
            </a:lvl4pPr>
            <a:lvl5pPr>
              <a:defRPr sz="1160"/>
            </a:lvl5pPr>
            <a:lvl6pPr>
              <a:defRPr sz="1160"/>
            </a:lvl6pPr>
            <a:lvl7pPr>
              <a:defRPr sz="1160"/>
            </a:lvl7pPr>
            <a:lvl8pPr>
              <a:defRPr sz="1160"/>
            </a:lvl8pPr>
            <a:lvl9pPr>
              <a:defRPr sz="116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571" y="1151186"/>
            <a:ext cx="4042114" cy="480045"/>
          </a:xfrm>
        </p:spPr>
        <p:txBody>
          <a:bodyPr anchor="b"/>
          <a:lstStyle>
            <a:lvl1pPr marL="0" indent="0">
              <a:buNone/>
              <a:defRPr sz="1740" b="1"/>
            </a:lvl1pPr>
            <a:lvl2pPr marL="331470" indent="0">
              <a:buNone/>
              <a:defRPr sz="1450" b="1"/>
            </a:lvl2pPr>
            <a:lvl3pPr marL="662940" indent="0">
              <a:buNone/>
              <a:defRPr sz="1305" b="1"/>
            </a:lvl3pPr>
            <a:lvl4pPr marL="994410" indent="0">
              <a:buNone/>
              <a:defRPr sz="1160" b="1"/>
            </a:lvl4pPr>
            <a:lvl5pPr marL="1326515" indent="0">
              <a:buNone/>
              <a:defRPr sz="1160" b="1"/>
            </a:lvl5pPr>
            <a:lvl6pPr marL="1657985" indent="0">
              <a:buNone/>
              <a:defRPr sz="1160" b="1"/>
            </a:lvl6pPr>
            <a:lvl7pPr marL="1989455" indent="0">
              <a:buNone/>
              <a:defRPr sz="1160" b="1"/>
            </a:lvl7pPr>
            <a:lvl8pPr marL="2320925" indent="0">
              <a:buNone/>
              <a:defRPr sz="1160" b="1"/>
            </a:lvl8pPr>
            <a:lvl9pPr marL="2652395" indent="0">
              <a:buNone/>
              <a:defRPr sz="116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571" y="1631263"/>
            <a:ext cx="4042114" cy="2963153"/>
          </a:xfrm>
        </p:spPr>
        <p:txBody>
          <a:bodyPr/>
          <a:lstStyle>
            <a:lvl1pPr>
              <a:defRPr sz="1740"/>
            </a:lvl1pPr>
            <a:lvl2pPr>
              <a:defRPr sz="1450"/>
            </a:lvl2pPr>
            <a:lvl3pPr>
              <a:defRPr sz="1305"/>
            </a:lvl3pPr>
            <a:lvl4pPr>
              <a:defRPr sz="1160"/>
            </a:lvl4pPr>
            <a:lvl5pPr>
              <a:defRPr sz="1160"/>
            </a:lvl5pPr>
            <a:lvl6pPr>
              <a:defRPr sz="1160"/>
            </a:lvl6pPr>
            <a:lvl7pPr>
              <a:defRPr sz="1160"/>
            </a:lvl7pPr>
            <a:lvl8pPr>
              <a:defRPr sz="1160"/>
            </a:lvl8pPr>
            <a:lvl9pPr>
              <a:defRPr sz="116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9567CA58-19C0-6B43-BC43-9A8E6A397C01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3FED8C4F-A226-744A-9BBB-A3BBDEF3ED4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6284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2FA75FF7-96CA-A04E-AC93-3DD35F3B536B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F74172FC-4E9A-EE4E-BAED-E748B0FD486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67879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C974CA82-2034-4243-9FA6-85B097692F76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5177B7DA-84B9-A24B-AAFB-E72B2C7DC7E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1250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316" y="204913"/>
            <a:ext cx="3007682" cy="871448"/>
          </a:xfrm>
        </p:spPr>
        <p:txBody>
          <a:bodyPr anchor="b"/>
          <a:lstStyle>
            <a:lvl1pPr algn="l">
              <a:defRPr sz="145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583" y="204942"/>
            <a:ext cx="5111102" cy="4389473"/>
          </a:xfrm>
        </p:spPr>
        <p:txBody>
          <a:bodyPr/>
          <a:lstStyle>
            <a:lvl1pPr>
              <a:defRPr sz="2320"/>
            </a:lvl1pPr>
            <a:lvl2pPr>
              <a:defRPr sz="2030"/>
            </a:lvl2pPr>
            <a:lvl3pPr>
              <a:defRPr sz="1740"/>
            </a:lvl3pPr>
            <a:lvl4pPr>
              <a:defRPr sz="1450"/>
            </a:lvl4pPr>
            <a:lvl5pPr>
              <a:defRPr sz="1450"/>
            </a:lvl5pPr>
            <a:lvl6pPr>
              <a:defRPr sz="1450"/>
            </a:lvl6pPr>
            <a:lvl7pPr>
              <a:defRPr sz="1450"/>
            </a:lvl7pPr>
            <a:lvl8pPr>
              <a:defRPr sz="1450"/>
            </a:lvl8pPr>
            <a:lvl9pPr>
              <a:defRPr sz="14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316" y="1076360"/>
            <a:ext cx="3007682" cy="3518025"/>
          </a:xfrm>
        </p:spPr>
        <p:txBody>
          <a:bodyPr/>
          <a:lstStyle>
            <a:lvl1pPr marL="0" indent="0">
              <a:buNone/>
              <a:defRPr sz="1015"/>
            </a:lvl1pPr>
            <a:lvl2pPr marL="331470" indent="0">
              <a:buNone/>
              <a:defRPr sz="870"/>
            </a:lvl2pPr>
            <a:lvl3pPr marL="662940" indent="0">
              <a:buNone/>
              <a:defRPr sz="725"/>
            </a:lvl3pPr>
            <a:lvl4pPr marL="994410" indent="0">
              <a:buNone/>
              <a:defRPr sz="655"/>
            </a:lvl4pPr>
            <a:lvl5pPr marL="1326515" indent="0">
              <a:buNone/>
              <a:defRPr sz="655"/>
            </a:lvl5pPr>
            <a:lvl6pPr marL="1657985" indent="0">
              <a:buNone/>
              <a:defRPr sz="655"/>
            </a:lvl6pPr>
            <a:lvl7pPr marL="1989455" indent="0">
              <a:buNone/>
              <a:defRPr sz="655"/>
            </a:lvl7pPr>
            <a:lvl8pPr marL="2320925" indent="0">
              <a:buNone/>
              <a:defRPr sz="655"/>
            </a:lvl8pPr>
            <a:lvl9pPr marL="2652395" indent="0">
              <a:buNone/>
              <a:defRPr sz="65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D8B78334-E664-754E-96B7-C51F0C1F9FB7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0B5E7A80-1B23-6F43-ADCE-E2EE4AC203C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7243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461" y="3600911"/>
            <a:ext cx="5486631" cy="424788"/>
          </a:xfrm>
        </p:spPr>
        <p:txBody>
          <a:bodyPr anchor="b"/>
          <a:lstStyle>
            <a:lvl1pPr algn="l">
              <a:defRPr sz="145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461" y="459325"/>
            <a:ext cx="5486631" cy="3086330"/>
          </a:xfrm>
        </p:spPr>
        <p:txBody>
          <a:bodyPr/>
          <a:lstStyle>
            <a:lvl1pPr marL="0" indent="0">
              <a:buNone/>
              <a:defRPr sz="2320"/>
            </a:lvl1pPr>
            <a:lvl2pPr marL="331470" indent="0">
              <a:buNone/>
              <a:defRPr sz="2030"/>
            </a:lvl2pPr>
            <a:lvl3pPr marL="662940" indent="0">
              <a:buNone/>
              <a:defRPr sz="1740"/>
            </a:lvl3pPr>
            <a:lvl4pPr marL="994410" indent="0">
              <a:buNone/>
              <a:defRPr sz="1450"/>
            </a:lvl4pPr>
            <a:lvl5pPr marL="1326515" indent="0">
              <a:buNone/>
              <a:defRPr sz="1450"/>
            </a:lvl5pPr>
            <a:lvl6pPr marL="1657985" indent="0">
              <a:buNone/>
              <a:defRPr sz="1450"/>
            </a:lvl6pPr>
            <a:lvl7pPr marL="1989455" indent="0">
              <a:buNone/>
              <a:defRPr sz="1450"/>
            </a:lvl7pPr>
            <a:lvl8pPr marL="2320925" indent="0">
              <a:buNone/>
              <a:defRPr sz="1450"/>
            </a:lvl8pPr>
            <a:lvl9pPr marL="2652395" indent="0">
              <a:buNone/>
              <a:defRPr sz="1450"/>
            </a:lvl9pPr>
          </a:lstStyle>
          <a:p>
            <a:pPr lvl="0"/>
            <a:r>
              <a:rPr lang="zh-CN" altLang="en-US" noProof="0" smtClean="0">
                <a:sym typeface="Arial" panose="020B0604020202020204" pitchFamily="34" charset="0"/>
              </a:rPr>
              <a:t>将图片拖动到占位符，或单击添加图标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461" y="4025698"/>
            <a:ext cx="5486631" cy="603222"/>
          </a:xfrm>
        </p:spPr>
        <p:txBody>
          <a:bodyPr/>
          <a:lstStyle>
            <a:lvl1pPr marL="0" indent="0">
              <a:buNone/>
              <a:defRPr sz="1015"/>
            </a:lvl1pPr>
            <a:lvl2pPr marL="331470" indent="0">
              <a:buNone/>
              <a:defRPr sz="870"/>
            </a:lvl2pPr>
            <a:lvl3pPr marL="662940" indent="0">
              <a:buNone/>
              <a:defRPr sz="725"/>
            </a:lvl3pPr>
            <a:lvl4pPr marL="994410" indent="0">
              <a:buNone/>
              <a:defRPr sz="655"/>
            </a:lvl4pPr>
            <a:lvl5pPr marL="1326515" indent="0">
              <a:buNone/>
              <a:defRPr sz="655"/>
            </a:lvl5pPr>
            <a:lvl6pPr marL="1657985" indent="0">
              <a:buNone/>
              <a:defRPr sz="655"/>
            </a:lvl6pPr>
            <a:lvl7pPr marL="1989455" indent="0">
              <a:buNone/>
              <a:defRPr sz="655"/>
            </a:lvl7pPr>
            <a:lvl8pPr marL="2320925" indent="0">
              <a:buNone/>
              <a:defRPr sz="655"/>
            </a:lvl8pPr>
            <a:lvl9pPr marL="2652395" indent="0">
              <a:buNone/>
              <a:defRPr sz="65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37BC0C6F-D8D9-254D-8269-C75B6BE7AB45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4920609D-5713-F345-B648-A4EA96FB6C7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3730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fld id="{9F95FCB9-2527-1942-B9C9-11E0F7CAB06A}" type="datetimeFigureOut">
              <a:rPr kumimoji="1" lang="zh-CN" altLang="en-US" smtClean="0"/>
              <a:t>18/7/1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fld id="{3842FE0F-C43B-CC4A-A021-6BBDE251FD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92184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343" y="206063"/>
            <a:ext cx="2057342" cy="4388322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316" y="206063"/>
            <a:ext cx="6061442" cy="4388322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fld id="{9F95FCB9-2527-1942-B9C9-11E0F7CAB06A}" type="datetimeFigureOut">
              <a:rPr kumimoji="1" lang="zh-CN" altLang="en-US" smtClean="0"/>
              <a:t>18/7/1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fld id="{3842FE0F-C43B-CC4A-A021-6BBDE251FD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561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259" y="3305058"/>
            <a:ext cx="7772054" cy="102110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259" y="2180348"/>
            <a:ext cx="7772054" cy="1124709"/>
          </a:xfrm>
        </p:spPr>
        <p:txBody>
          <a:bodyPr anchor="b"/>
          <a:lstStyle>
            <a:lvl1pPr marL="0" indent="0">
              <a:buNone/>
              <a:defRPr sz="1450"/>
            </a:lvl1pPr>
            <a:lvl2pPr marL="331470" indent="0">
              <a:buNone/>
              <a:defRPr sz="1305"/>
            </a:lvl2pPr>
            <a:lvl3pPr marL="662940" indent="0">
              <a:buNone/>
              <a:defRPr sz="1160"/>
            </a:lvl3pPr>
            <a:lvl4pPr marL="994410" indent="0">
              <a:buNone/>
              <a:defRPr sz="1015"/>
            </a:lvl4pPr>
            <a:lvl5pPr marL="1326515" indent="0">
              <a:buNone/>
              <a:defRPr sz="1015"/>
            </a:lvl5pPr>
            <a:lvl6pPr marL="1657985" indent="0">
              <a:buNone/>
              <a:defRPr sz="1015"/>
            </a:lvl6pPr>
            <a:lvl7pPr marL="1989455" indent="0">
              <a:buNone/>
              <a:defRPr sz="1015"/>
            </a:lvl7pPr>
            <a:lvl8pPr marL="2320925" indent="0">
              <a:buNone/>
              <a:defRPr sz="1015"/>
            </a:lvl8pPr>
            <a:lvl9pPr marL="2652395" indent="0">
              <a:buNone/>
              <a:defRPr sz="101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fld id="{9F95FCB9-2527-1942-B9C9-11E0F7CAB06A}" type="datetimeFigureOut">
              <a:rPr kumimoji="1" lang="zh-CN" altLang="en-US" smtClean="0"/>
              <a:t>18/7/1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fld id="{3842FE0F-C43B-CC4A-A021-6BBDE251FD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088753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5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D4C8EDE-3BD4-424F-82CD-6799C79E9F0E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25A7A302-7ADC-A747-8439-D521CA17C0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7369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EE5F7741-33F2-EE42-9842-EB9B6730B22F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9273FE3-9A72-B147-A157-F04513A677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26672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E7C5008-05C1-5C46-8D28-B272514BA33A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8DB23C20-101D-2E40-B8FF-BA0CA70DE6B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38167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A1A7BB3-0D5F-C847-B24B-2B22A495C11C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17EEE87-C9A9-9943-B488-8EA2CCB5FE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1631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28C79D97-766F-A74C-B5AD-5A54A4C9B37F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17998E1E-2066-0F41-BD12-F15BD01A1A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1870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DBC0A51-09C1-4E49-80A9-43067D08B535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FE1DA87-D7D6-A641-8DD4-317A4A0708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6129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A1A49CF-5560-BC4E-8232-5357696E7849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F57F0EE-4572-B54A-991D-97ABEF1BD2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22959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1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7174EDA1-4443-FF4A-AB3F-7514BE5614A4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59EC8D9-0003-A043-901F-7C0701CDBA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1564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将图片拖动到占位符，或单击添加图标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3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E97EBDB5-CD3F-2A4B-81E1-0C03585361BF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034F2A1D-CF7D-FA40-AB85-461D109E1E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8985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D3E43FC8-208E-B141-8641-7FD8AF8CAFB5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F3D45FE-2A88-104F-957C-A3F4BF20FD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474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316" y="1199546"/>
            <a:ext cx="4059392" cy="3394849"/>
          </a:xfrm>
        </p:spPr>
        <p:txBody>
          <a:bodyPr/>
          <a:lstStyle>
            <a:lvl1pPr>
              <a:defRPr sz="2030"/>
            </a:lvl1pPr>
            <a:lvl2pPr>
              <a:defRPr sz="1740"/>
            </a:lvl2pPr>
            <a:lvl3pPr>
              <a:defRPr sz="1450"/>
            </a:lvl3pPr>
            <a:lvl4pPr>
              <a:defRPr sz="1305"/>
            </a:lvl4pPr>
            <a:lvl5pPr>
              <a:defRPr sz="1305"/>
            </a:lvl5pPr>
            <a:lvl6pPr>
              <a:defRPr sz="1305"/>
            </a:lvl6pPr>
            <a:lvl7pPr>
              <a:defRPr sz="1305"/>
            </a:lvl7pPr>
            <a:lvl8pPr>
              <a:defRPr sz="1305"/>
            </a:lvl8pPr>
            <a:lvl9pPr>
              <a:defRPr sz="130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7293" y="1199546"/>
            <a:ext cx="4059392" cy="3394849"/>
          </a:xfrm>
        </p:spPr>
        <p:txBody>
          <a:bodyPr/>
          <a:lstStyle>
            <a:lvl1pPr>
              <a:defRPr sz="2030"/>
            </a:lvl1pPr>
            <a:lvl2pPr>
              <a:defRPr sz="1740"/>
            </a:lvl2pPr>
            <a:lvl3pPr>
              <a:defRPr sz="1450"/>
            </a:lvl3pPr>
            <a:lvl4pPr>
              <a:defRPr sz="1305"/>
            </a:lvl4pPr>
            <a:lvl5pPr>
              <a:defRPr sz="1305"/>
            </a:lvl5pPr>
            <a:lvl6pPr>
              <a:defRPr sz="1305"/>
            </a:lvl6pPr>
            <a:lvl7pPr>
              <a:defRPr sz="1305"/>
            </a:lvl7pPr>
            <a:lvl8pPr>
              <a:defRPr sz="1305"/>
            </a:lvl8pPr>
            <a:lvl9pPr>
              <a:defRPr sz="130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fld id="{87367800-479D-41B0-B3F2-2DCE95BA1381}" type="datetime4">
              <a:rPr lang="en-US" smtClean="0"/>
              <a:pPr/>
              <a:t>2018年7月1日</a:t>
            </a:fld>
            <a:endParaRPr lang="en-US" dirty="0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dirty="0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2095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3F9FF894-36E6-7544-8BBB-8B07984B375E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501C548-34E7-0A46-977F-51EB6DD148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0651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97153" y="1664543"/>
            <a:ext cx="6463082" cy="1102519"/>
          </a:xfrm>
        </p:spPr>
        <p:txBody>
          <a:bodyPr/>
          <a:lstStyle>
            <a:lvl1pPr>
              <a:defRPr sz="3490">
                <a:solidFill>
                  <a:srgbClr val="FFC000"/>
                </a:solidFill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97153" y="2968669"/>
            <a:ext cx="6463082" cy="976922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36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8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51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76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0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12942507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8682" y="405303"/>
            <a:ext cx="6269160" cy="680429"/>
          </a:xfrm>
        </p:spPr>
        <p:txBody>
          <a:bodyPr/>
          <a:lstStyle>
            <a:lvl1pPr>
              <a:defRPr sz="254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8682" y="1154190"/>
            <a:ext cx="6269160" cy="3572250"/>
          </a:xfrm>
        </p:spPr>
        <p:txBody>
          <a:bodyPr/>
          <a:lstStyle>
            <a:lvl1pPr>
              <a:buClrTx/>
              <a:buSzPct val="100000"/>
              <a:buFont typeface="Arial" panose="020B0604020202020204" pitchFamily="34" charset="0"/>
              <a:buChar char="•"/>
              <a:defRPr b="1"/>
            </a:lvl1pPr>
            <a:lvl2pPr>
              <a:buClr>
                <a:schemeClr val="tx1"/>
              </a:buClr>
              <a:buSzPct val="100000"/>
              <a:defRPr b="1"/>
            </a:lvl2pPr>
            <a:lvl3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b="1"/>
            </a:lvl3pPr>
            <a:lvl4pPr>
              <a:buClrTx/>
              <a:buSzPct val="100000"/>
              <a:defRPr b="1"/>
            </a:lvl4pPr>
            <a:lvl5pPr>
              <a:defRPr b="1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3919863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23" y="3305176"/>
            <a:ext cx="6060741" cy="1021556"/>
          </a:xfrm>
        </p:spPr>
        <p:txBody>
          <a:bodyPr anchor="t"/>
          <a:lstStyle>
            <a:lvl1pPr algn="l">
              <a:defRPr sz="3175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16828" y="1834621"/>
            <a:ext cx="6066226" cy="1125140"/>
          </a:xfrm>
        </p:spPr>
        <p:txBody>
          <a:bodyPr anchor="b"/>
          <a:lstStyle>
            <a:lvl1pPr marL="0" indent="0">
              <a:buNone/>
              <a:defRPr sz="1585">
                <a:solidFill>
                  <a:schemeClr val="tx1">
                    <a:tint val="75000"/>
                  </a:schemeClr>
                </a:solidFill>
              </a:defRPr>
            </a:lvl1pPr>
            <a:lvl2pPr marL="362585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2pPr>
            <a:lvl3pPr marL="725805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3pPr>
            <a:lvl4pPr marL="1088390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4pPr>
            <a:lvl5pPr marL="1451610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5pPr>
            <a:lvl6pPr marL="1814195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6pPr>
            <a:lvl7pPr marL="2176780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7pPr>
            <a:lvl8pPr marL="2540000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8pPr>
            <a:lvl9pPr marL="2902585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441449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775" y="360357"/>
            <a:ext cx="6325728" cy="70312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88744" y="1200151"/>
            <a:ext cx="3094313" cy="3394472"/>
          </a:xfrm>
        </p:spPr>
        <p:txBody>
          <a:bodyPr/>
          <a:lstStyle>
            <a:lvl1pPr>
              <a:defRPr sz="1905"/>
            </a:lvl1pPr>
            <a:lvl2pPr>
              <a:defRPr sz="1585"/>
            </a:lvl2pPr>
            <a:lvl3pPr>
              <a:defRPr sz="1430"/>
            </a:lvl3pPr>
            <a:lvl4pPr>
              <a:defRPr sz="1270"/>
            </a:lvl4pPr>
            <a:lvl5pPr>
              <a:defRPr sz="1270"/>
            </a:lvl5pPr>
            <a:lvl6pPr>
              <a:defRPr sz="1430"/>
            </a:lvl6pPr>
            <a:lvl7pPr>
              <a:defRPr sz="1430"/>
            </a:lvl7pPr>
            <a:lvl8pPr>
              <a:defRPr sz="1430"/>
            </a:lvl8pPr>
            <a:lvl9pPr>
              <a:defRPr sz="143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796382" y="1200151"/>
            <a:ext cx="3061460" cy="3394472"/>
          </a:xfrm>
        </p:spPr>
        <p:txBody>
          <a:bodyPr/>
          <a:lstStyle>
            <a:lvl1pPr>
              <a:defRPr sz="1905"/>
            </a:lvl1pPr>
            <a:lvl2pPr>
              <a:defRPr sz="1585"/>
            </a:lvl2pPr>
            <a:lvl3pPr>
              <a:defRPr sz="1430"/>
            </a:lvl3pPr>
            <a:lvl4pPr>
              <a:defRPr sz="1270"/>
            </a:lvl4pPr>
            <a:lvl5pPr>
              <a:defRPr sz="1270"/>
            </a:lvl5pPr>
            <a:lvl6pPr>
              <a:defRPr sz="1430"/>
            </a:lvl6pPr>
            <a:lvl7pPr>
              <a:defRPr sz="1430"/>
            </a:lvl7pPr>
            <a:lvl8pPr>
              <a:defRPr sz="1430"/>
            </a:lvl8pPr>
            <a:lvl9pPr>
              <a:defRPr sz="143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28384738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8808" y="360357"/>
            <a:ext cx="6269034" cy="70312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88743" y="1151335"/>
            <a:ext cx="3094313" cy="479822"/>
          </a:xfrm>
        </p:spPr>
        <p:txBody>
          <a:bodyPr anchor="b"/>
          <a:lstStyle>
            <a:lvl1pPr marL="0" indent="0">
              <a:buNone/>
              <a:defRPr sz="1905" b="1"/>
            </a:lvl1pPr>
            <a:lvl2pPr marL="362585" indent="0">
              <a:buNone/>
              <a:defRPr sz="1585" b="1"/>
            </a:lvl2pPr>
            <a:lvl3pPr marL="725805" indent="0">
              <a:buNone/>
              <a:defRPr sz="1430" b="1"/>
            </a:lvl3pPr>
            <a:lvl4pPr marL="1088390" indent="0">
              <a:buNone/>
              <a:defRPr sz="1270" b="1"/>
            </a:lvl4pPr>
            <a:lvl5pPr marL="1451610" indent="0">
              <a:buNone/>
              <a:defRPr sz="1270" b="1"/>
            </a:lvl5pPr>
            <a:lvl6pPr marL="1814195" indent="0">
              <a:buNone/>
              <a:defRPr sz="1270" b="1"/>
            </a:lvl6pPr>
            <a:lvl7pPr marL="2176780" indent="0">
              <a:buNone/>
              <a:defRPr sz="1270" b="1"/>
            </a:lvl7pPr>
            <a:lvl8pPr marL="2540000" indent="0">
              <a:buNone/>
              <a:defRPr sz="1270" b="1"/>
            </a:lvl8pPr>
            <a:lvl9pPr marL="2902585" indent="0">
              <a:buNone/>
              <a:defRPr sz="127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8743" y="1631157"/>
            <a:ext cx="3094313" cy="2963466"/>
          </a:xfrm>
        </p:spPr>
        <p:txBody>
          <a:bodyPr/>
          <a:lstStyle>
            <a:lvl1pPr>
              <a:defRPr sz="1905"/>
            </a:lvl1pPr>
            <a:lvl2pPr>
              <a:defRPr sz="1585"/>
            </a:lvl2pPr>
            <a:lvl3pPr>
              <a:defRPr sz="1430"/>
            </a:lvl3pPr>
            <a:lvl4pPr>
              <a:defRPr sz="1270"/>
            </a:lvl4pPr>
            <a:lvl5pPr>
              <a:defRPr sz="1270"/>
            </a:lvl5pPr>
            <a:lvl6pPr>
              <a:defRPr sz="1270"/>
            </a:lvl6pPr>
            <a:lvl7pPr>
              <a:defRPr sz="1270"/>
            </a:lvl7pPr>
            <a:lvl8pPr>
              <a:defRPr sz="1270"/>
            </a:lvl8pPr>
            <a:lvl9pPr>
              <a:defRPr sz="127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739688" y="1151335"/>
            <a:ext cx="3118154" cy="479822"/>
          </a:xfrm>
        </p:spPr>
        <p:txBody>
          <a:bodyPr anchor="b"/>
          <a:lstStyle>
            <a:lvl1pPr marL="0" indent="0">
              <a:buNone/>
              <a:defRPr sz="1905" b="1"/>
            </a:lvl1pPr>
            <a:lvl2pPr marL="362585" indent="0">
              <a:buNone/>
              <a:defRPr sz="1585" b="1"/>
            </a:lvl2pPr>
            <a:lvl3pPr marL="725805" indent="0">
              <a:buNone/>
              <a:defRPr sz="1430" b="1"/>
            </a:lvl3pPr>
            <a:lvl4pPr marL="1088390" indent="0">
              <a:buNone/>
              <a:defRPr sz="1270" b="1"/>
            </a:lvl4pPr>
            <a:lvl5pPr marL="1451610" indent="0">
              <a:buNone/>
              <a:defRPr sz="1270" b="1"/>
            </a:lvl5pPr>
            <a:lvl6pPr marL="1814195" indent="0">
              <a:buNone/>
              <a:defRPr sz="1270" b="1"/>
            </a:lvl6pPr>
            <a:lvl7pPr marL="2176780" indent="0">
              <a:buNone/>
              <a:defRPr sz="1270" b="1"/>
            </a:lvl7pPr>
            <a:lvl8pPr marL="2540000" indent="0">
              <a:buNone/>
              <a:defRPr sz="1270" b="1"/>
            </a:lvl8pPr>
            <a:lvl9pPr marL="2902585" indent="0">
              <a:buNone/>
              <a:defRPr sz="127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11" name="内容占位符 3"/>
          <p:cNvSpPr>
            <a:spLocks noGrp="1"/>
          </p:cNvSpPr>
          <p:nvPr>
            <p:ph sz="half" idx="12"/>
          </p:nvPr>
        </p:nvSpPr>
        <p:spPr>
          <a:xfrm>
            <a:off x="3739688" y="1607809"/>
            <a:ext cx="3118154" cy="2963466"/>
          </a:xfrm>
        </p:spPr>
        <p:txBody>
          <a:bodyPr/>
          <a:lstStyle>
            <a:lvl1pPr>
              <a:defRPr sz="1905"/>
            </a:lvl1pPr>
            <a:lvl2pPr>
              <a:defRPr sz="1585"/>
            </a:lvl2pPr>
            <a:lvl3pPr>
              <a:defRPr sz="1430"/>
            </a:lvl3pPr>
            <a:lvl4pPr>
              <a:defRPr sz="1270"/>
            </a:lvl4pPr>
            <a:lvl5pPr>
              <a:defRPr sz="1270"/>
            </a:lvl5pPr>
            <a:lvl6pPr>
              <a:defRPr sz="1270"/>
            </a:lvl6pPr>
            <a:lvl7pPr>
              <a:defRPr sz="1270"/>
            </a:lvl7pPr>
            <a:lvl8pPr>
              <a:defRPr sz="1270"/>
            </a:lvl8pPr>
            <a:lvl9pPr>
              <a:defRPr sz="127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30665862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775" y="382605"/>
            <a:ext cx="6325728" cy="703120"/>
          </a:xfrm>
        </p:spPr>
        <p:txBody>
          <a:bodyPr/>
          <a:lstStyle>
            <a:lvl1pPr>
              <a:defRPr sz="254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2096697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514262" y="354073"/>
            <a:ext cx="6428217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7041395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22" y="360378"/>
            <a:ext cx="8310133" cy="680429"/>
          </a:xfrm>
        </p:spPr>
        <p:txBody>
          <a:bodyPr/>
          <a:lstStyle>
            <a:lvl1pPr>
              <a:defRPr sz="254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22" y="1154190"/>
            <a:ext cx="8310133" cy="3572250"/>
          </a:xfrm>
        </p:spPr>
        <p:txBody>
          <a:bodyPr/>
          <a:lstStyle>
            <a:lvl1pPr>
              <a:buClrTx/>
              <a:buSzPct val="100000"/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</a:defRPr>
            </a:lvl1pPr>
            <a:lvl2pPr>
              <a:buClr>
                <a:schemeClr val="tx1"/>
              </a:buClr>
              <a:buSzPct val="100000"/>
              <a:defRPr b="1">
                <a:solidFill>
                  <a:schemeClr val="bg1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</a:defRPr>
            </a:lvl3pPr>
            <a:lvl4pPr>
              <a:buClrTx/>
              <a:buSzPct val="100000"/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6592682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开篇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381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324" y="1151186"/>
            <a:ext cx="4039809" cy="480045"/>
          </a:xfrm>
        </p:spPr>
        <p:txBody>
          <a:bodyPr anchor="b"/>
          <a:lstStyle>
            <a:lvl1pPr marL="0" indent="0">
              <a:buNone/>
              <a:defRPr sz="1740" b="1"/>
            </a:lvl1pPr>
            <a:lvl2pPr marL="331470" indent="0">
              <a:buNone/>
              <a:defRPr sz="1450" b="1"/>
            </a:lvl2pPr>
            <a:lvl3pPr marL="662940" indent="0">
              <a:buNone/>
              <a:defRPr sz="1305" b="1"/>
            </a:lvl3pPr>
            <a:lvl4pPr marL="994410" indent="0">
              <a:buNone/>
              <a:defRPr sz="1160" b="1"/>
            </a:lvl4pPr>
            <a:lvl5pPr marL="1326515" indent="0">
              <a:buNone/>
              <a:defRPr sz="1160" b="1"/>
            </a:lvl5pPr>
            <a:lvl6pPr marL="1657985" indent="0">
              <a:buNone/>
              <a:defRPr sz="1160" b="1"/>
            </a:lvl6pPr>
            <a:lvl7pPr marL="1989455" indent="0">
              <a:buNone/>
              <a:defRPr sz="1160" b="1"/>
            </a:lvl7pPr>
            <a:lvl8pPr marL="2320925" indent="0">
              <a:buNone/>
              <a:defRPr sz="1160" b="1"/>
            </a:lvl8pPr>
            <a:lvl9pPr marL="2652395" indent="0">
              <a:buNone/>
              <a:defRPr sz="116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324" y="1631283"/>
            <a:ext cx="4039809" cy="2963153"/>
          </a:xfrm>
        </p:spPr>
        <p:txBody>
          <a:bodyPr/>
          <a:lstStyle>
            <a:lvl1pPr>
              <a:defRPr sz="1740"/>
            </a:lvl1pPr>
            <a:lvl2pPr>
              <a:defRPr sz="1450"/>
            </a:lvl2pPr>
            <a:lvl3pPr>
              <a:defRPr sz="1305"/>
            </a:lvl3pPr>
            <a:lvl4pPr>
              <a:defRPr sz="1160"/>
            </a:lvl4pPr>
            <a:lvl5pPr>
              <a:defRPr sz="1160"/>
            </a:lvl5pPr>
            <a:lvl6pPr>
              <a:defRPr sz="1160"/>
            </a:lvl6pPr>
            <a:lvl7pPr>
              <a:defRPr sz="1160"/>
            </a:lvl7pPr>
            <a:lvl8pPr>
              <a:defRPr sz="1160"/>
            </a:lvl8pPr>
            <a:lvl9pPr>
              <a:defRPr sz="116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571" y="1151186"/>
            <a:ext cx="4042114" cy="480045"/>
          </a:xfrm>
        </p:spPr>
        <p:txBody>
          <a:bodyPr anchor="b"/>
          <a:lstStyle>
            <a:lvl1pPr marL="0" indent="0">
              <a:buNone/>
              <a:defRPr sz="1740" b="1"/>
            </a:lvl1pPr>
            <a:lvl2pPr marL="331470" indent="0">
              <a:buNone/>
              <a:defRPr sz="1450" b="1"/>
            </a:lvl2pPr>
            <a:lvl3pPr marL="662940" indent="0">
              <a:buNone/>
              <a:defRPr sz="1305" b="1"/>
            </a:lvl3pPr>
            <a:lvl4pPr marL="994410" indent="0">
              <a:buNone/>
              <a:defRPr sz="1160" b="1"/>
            </a:lvl4pPr>
            <a:lvl5pPr marL="1326515" indent="0">
              <a:buNone/>
              <a:defRPr sz="1160" b="1"/>
            </a:lvl5pPr>
            <a:lvl6pPr marL="1657985" indent="0">
              <a:buNone/>
              <a:defRPr sz="1160" b="1"/>
            </a:lvl6pPr>
            <a:lvl7pPr marL="1989455" indent="0">
              <a:buNone/>
              <a:defRPr sz="1160" b="1"/>
            </a:lvl7pPr>
            <a:lvl8pPr marL="2320925" indent="0">
              <a:buNone/>
              <a:defRPr sz="1160" b="1"/>
            </a:lvl8pPr>
            <a:lvl9pPr marL="2652395" indent="0">
              <a:buNone/>
              <a:defRPr sz="116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571" y="1631283"/>
            <a:ext cx="4042114" cy="2963153"/>
          </a:xfrm>
        </p:spPr>
        <p:txBody>
          <a:bodyPr/>
          <a:lstStyle>
            <a:lvl1pPr>
              <a:defRPr sz="1740"/>
            </a:lvl1pPr>
            <a:lvl2pPr>
              <a:defRPr sz="1450"/>
            </a:lvl2pPr>
            <a:lvl3pPr>
              <a:defRPr sz="1305"/>
            </a:lvl3pPr>
            <a:lvl4pPr>
              <a:defRPr sz="1160"/>
            </a:lvl4pPr>
            <a:lvl5pPr>
              <a:defRPr sz="1160"/>
            </a:lvl5pPr>
            <a:lvl6pPr>
              <a:defRPr sz="1160"/>
            </a:lvl6pPr>
            <a:lvl7pPr>
              <a:defRPr sz="1160"/>
            </a:lvl7pPr>
            <a:lvl8pPr>
              <a:defRPr sz="1160"/>
            </a:lvl8pPr>
            <a:lvl9pPr>
              <a:defRPr sz="116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fld id="{9F95FCB9-2527-1942-B9C9-11E0F7CAB06A}" type="datetimeFigureOut">
              <a:rPr kumimoji="1" lang="zh-CN" altLang="en-US" smtClean="0"/>
              <a:t>18/7/1</a:t>
            </a:fld>
            <a:endParaRPr kumimoji="1"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kumimoji="1"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fld id="{3842FE0F-C43B-CC4A-A021-6BBDE251FD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2662841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6747" y="171450"/>
            <a:ext cx="8092428" cy="628650"/>
          </a:xfrm>
        </p:spPr>
        <p:txBody>
          <a:bodyPr/>
          <a:lstStyle>
            <a:lvl1pPr>
              <a:defRPr sz="254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546747" y="984113"/>
            <a:ext cx="8092428" cy="37775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 smtClean="0"/>
              <a:t>单击图标添加表格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6310639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5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DFB48A70-C0EB-CD4B-8BD2-EA6CFBEFC6C3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DBF5EBD-9A8D-2B46-9AF8-2D186C43C4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91670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7737872D-8D12-EA49-B797-334C65E234ED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2BC6C8CA-000E-BB44-8181-7E6E425BE7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694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0ED7778-1252-C648-8D2E-4943CC8BAC3A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C1DC5A7E-C16B-9A4B-8DF7-47F7ECF13B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0462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AF3AEFFF-B47C-2941-BB4D-EAD757EE2D8B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BAB4081A-2E57-674B-B80B-4D7EDC3ADA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101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AA6EA62-9E54-384D-A418-B44095DDDC23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C9F19E6-9C22-E747-9219-C19FE4501D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73437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C981D5F9-C912-A441-AE42-326600C9836C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C0127F63-E163-484F-95B1-C1CC6F1407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02550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EFED5ED1-D181-B64B-930A-A32264648F16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30DD430-4BB2-E345-B6B9-7A344920C8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3568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1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CA54E72-ECD6-9F45-B2A2-8A1DAAAC9E1A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7F425F24-1565-CD4C-B459-9B1D631DE2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99697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将图片拖动到占位符，或单击添加图标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3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72107684-9311-244F-BACC-BFAC2C2EEBEE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B0790049-9F6A-C848-8CF2-32E8BE6AE5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307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fld id="{9F95FCB9-2527-1942-B9C9-11E0F7CAB06A}" type="datetimeFigureOut">
              <a:rPr kumimoji="1" lang="zh-CN" altLang="en-US" smtClean="0"/>
              <a:t>18/7/1</a:t>
            </a:fld>
            <a:endParaRPr kumimoji="1"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kumimoji="1"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fld id="{3842FE0F-C43B-CC4A-A021-6BBDE251FD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367879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152DCCF-EE9A-7545-8671-0866D60381E9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89972504-49E2-9A46-8F0E-F24360742D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40370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ADFF1F37-D8D1-AB40-9F06-2D1F8A933EFA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2E10F9E3-02E5-0B4A-9B9C-57D9EE50FD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85604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5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0EFCADAB-E046-9E45-B902-A392E6A9E929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0301420A-CB23-C34E-85CC-81B1ABF0F5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28722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2A730A5-11C4-504C-8F57-7CE1CECA95DB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C7578E11-DC8A-974F-A9B9-79231AC629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5393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B9DDE1C8-83E7-1C4E-9D27-F6C7801368A6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CF1064D4-3076-C848-ABF1-866946CCCD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8823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3F261E7B-E7CA-D849-9EDD-181743D55D96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B088B13-42A1-3241-9458-3E3AEE24BF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7154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567CA58-19C0-6B43-BC43-9A8E6A397C01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3FED8C4F-A226-744A-9BBB-A3BBDEF3ED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5062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2FA75FF7-96CA-A04E-AC93-3DD35F3B536B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74172FC-4E9A-EE4E-BAED-E748B0FD48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34875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C974CA82-2034-4243-9FA6-85B097692F76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177B7DA-84B9-A24B-AAFB-E72B2C7DC7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92391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1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D8B78334-E664-754E-96B7-C51F0C1F9FB7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0B5E7A80-1B23-6F43-ADCE-E2EE4AC203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722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fld id="{9F95FCB9-2527-1942-B9C9-11E0F7CAB06A}" type="datetimeFigureOut">
              <a:rPr kumimoji="1" lang="zh-CN" altLang="en-US" smtClean="0"/>
              <a:t>18/7/1</a:t>
            </a:fld>
            <a:endParaRPr kumimoji="1"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kumimoji="1"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fld id="{3842FE0F-C43B-CC4A-A021-6BBDE251FD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212505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将图片拖动到占位符，或单击添加图标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3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37BC0C6F-D8D9-254D-8269-C75B6BE7AB45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920609D-5713-F345-B648-A4EA96FB6C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46702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8CD9E52B-0512-724C-A1BA-863C91A0A594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6A555189-06F3-C14F-9F32-AD2CC88934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29597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AFF6DBA-29D8-FE44-A141-12336C6395BA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94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9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5443DB4-C390-1B46-B78D-4D0764C586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4516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0321"/>
            <a:ext cx="7772400" cy="1102519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2857500"/>
            <a:ext cx="7770812" cy="131445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FCADAB-E046-9E45-B902-A392E6A9E929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7" name="Picture 6" descr="Cover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2286000"/>
            <a:ext cx="1123950" cy="57864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A730A5-11C4-504C-8F57-7CE1CECA95DB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578E11-DC8A-974F-A9B9-79231AC6298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244245"/>
            <a:ext cx="1645920" cy="12780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219830"/>
            <a:ext cx="7770813" cy="1104138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859786"/>
            <a:ext cx="7770813" cy="1316736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DDE1C8-83E7-1C4E-9D27-F6C7801368A6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1064D4-3076-C848-ABF1-866946CCCD0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380549"/>
            <a:ext cx="1066800" cy="4429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7351"/>
            <a:ext cx="3657600" cy="27432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57351"/>
            <a:ext cx="3657600" cy="27432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2018年7月1日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244245"/>
            <a:ext cx="1645920" cy="12780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20428"/>
            <a:ext cx="3657600" cy="47982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14550"/>
            <a:ext cx="3657600" cy="2286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20428"/>
            <a:ext cx="3657600" cy="47982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114550"/>
            <a:ext cx="3657600" cy="2286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67CA58-19C0-6B43-BC43-9A8E6A397C01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ED8C4F-A226-744A-9BBB-A3BBDEF3ED4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244245"/>
            <a:ext cx="1645920" cy="12780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A75FF7-96CA-A04E-AC93-3DD35F3B536B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4172FC-4E9A-EE4E-BAED-E748B0FD486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244245"/>
            <a:ext cx="1645920" cy="12780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74CA82-2034-4243-9FA6-85B097692F76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77B7DA-84B9-A24B-AAFB-E72B2C7DC7E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316" y="204913"/>
            <a:ext cx="3007682" cy="871448"/>
          </a:xfrm>
        </p:spPr>
        <p:txBody>
          <a:bodyPr anchor="b"/>
          <a:lstStyle>
            <a:lvl1pPr algn="l">
              <a:defRPr sz="145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583" y="204983"/>
            <a:ext cx="5111102" cy="4389473"/>
          </a:xfrm>
        </p:spPr>
        <p:txBody>
          <a:bodyPr/>
          <a:lstStyle>
            <a:lvl1pPr>
              <a:defRPr sz="2320"/>
            </a:lvl1pPr>
            <a:lvl2pPr>
              <a:defRPr sz="2030"/>
            </a:lvl2pPr>
            <a:lvl3pPr>
              <a:defRPr sz="1740"/>
            </a:lvl3pPr>
            <a:lvl4pPr>
              <a:defRPr sz="1450"/>
            </a:lvl4pPr>
            <a:lvl5pPr>
              <a:defRPr sz="1450"/>
            </a:lvl5pPr>
            <a:lvl6pPr>
              <a:defRPr sz="1450"/>
            </a:lvl6pPr>
            <a:lvl7pPr>
              <a:defRPr sz="1450"/>
            </a:lvl7pPr>
            <a:lvl8pPr>
              <a:defRPr sz="1450"/>
            </a:lvl8pPr>
            <a:lvl9pPr>
              <a:defRPr sz="14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316" y="1076360"/>
            <a:ext cx="3007682" cy="3518025"/>
          </a:xfrm>
        </p:spPr>
        <p:txBody>
          <a:bodyPr/>
          <a:lstStyle>
            <a:lvl1pPr marL="0" indent="0">
              <a:buNone/>
              <a:defRPr sz="1015"/>
            </a:lvl1pPr>
            <a:lvl2pPr marL="331470" indent="0">
              <a:buNone/>
              <a:defRPr sz="870"/>
            </a:lvl2pPr>
            <a:lvl3pPr marL="662940" indent="0">
              <a:buNone/>
              <a:defRPr sz="725"/>
            </a:lvl3pPr>
            <a:lvl4pPr marL="994410" indent="0">
              <a:buNone/>
              <a:defRPr sz="655"/>
            </a:lvl4pPr>
            <a:lvl5pPr marL="1326515" indent="0">
              <a:buNone/>
              <a:defRPr sz="655"/>
            </a:lvl5pPr>
            <a:lvl6pPr marL="1657985" indent="0">
              <a:buNone/>
              <a:defRPr sz="655"/>
            </a:lvl6pPr>
            <a:lvl7pPr marL="1989455" indent="0">
              <a:buNone/>
              <a:defRPr sz="655"/>
            </a:lvl7pPr>
            <a:lvl8pPr marL="2320925" indent="0">
              <a:buNone/>
              <a:defRPr sz="655"/>
            </a:lvl8pPr>
            <a:lvl9pPr marL="2652395" indent="0">
              <a:buNone/>
              <a:defRPr sz="65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fld id="{9F95FCB9-2527-1942-B9C9-11E0F7CAB06A}" type="datetimeFigureOut">
              <a:rPr kumimoji="1" lang="zh-CN" altLang="en-US" smtClean="0"/>
              <a:t>18/7/1</a:t>
            </a:fld>
            <a:endParaRPr kumimoji="1"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kumimoji="1"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fld id="{3842FE0F-C43B-CC4A-A021-6BBDE251FD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6272437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685800"/>
            <a:ext cx="3657600" cy="871538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342900"/>
            <a:ext cx="3657600" cy="405765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tabLst/>
              <a:defRPr sz="2000"/>
            </a:lvl6pPr>
            <a:lvl7pPr marL="2290763" indent="-461963">
              <a:tabLst/>
              <a:defRPr sz="2000"/>
            </a:lvl7pPr>
            <a:lvl8pPr marL="2290763" indent="-461963">
              <a:tabLst/>
              <a:defRPr sz="2000"/>
            </a:lvl8pPr>
            <a:lvl9pPr marL="2290763" indent="-461963">
              <a:tabLst/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1943100"/>
            <a:ext cx="3657600" cy="21717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B78334-E664-754E-96B7-C51F0C1F9FB7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E7A80-1B23-6F43-ADCE-E2EE4AC203C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46" y="1714501"/>
            <a:ext cx="1645920" cy="12780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685800"/>
            <a:ext cx="3657600" cy="870966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342900"/>
            <a:ext cx="3657600" cy="405993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1940814"/>
            <a:ext cx="3657600" cy="2173986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BC0C6F-D8D9-254D-8269-C75B6BE7AB45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0609D-5713-F345-B648-A4EA96FB6C7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1714501"/>
            <a:ext cx="1645920" cy="12780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(位于标题上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803711"/>
            <a:ext cx="7770813" cy="786653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342900"/>
            <a:ext cx="4572000" cy="2380130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3886200"/>
            <a:ext cx="7770813" cy="51435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CB818-7379-467D-8E76-EF9D9074A26C}" type="datetime2">
              <a:rPr lang="en-US" smtClean="0"/>
              <a:t>2018年7月1日星期日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3667686"/>
            <a:ext cx="1645920" cy="12780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2018年7月1日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244245"/>
            <a:ext cx="1645920" cy="12780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403412"/>
            <a:ext cx="1524000" cy="399377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03412"/>
            <a:ext cx="5889812" cy="399377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2018年7月1日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258668" y="2315095"/>
            <a:ext cx="123444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543" y="3600911"/>
            <a:ext cx="5486631" cy="424788"/>
          </a:xfrm>
        </p:spPr>
        <p:txBody>
          <a:bodyPr anchor="b"/>
          <a:lstStyle>
            <a:lvl1pPr algn="l">
              <a:defRPr sz="145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543" y="459325"/>
            <a:ext cx="5486631" cy="3086330"/>
          </a:xfrm>
        </p:spPr>
        <p:txBody>
          <a:bodyPr/>
          <a:lstStyle>
            <a:lvl1pPr marL="0" indent="0">
              <a:buNone/>
              <a:defRPr sz="2320"/>
            </a:lvl1pPr>
            <a:lvl2pPr marL="331470" indent="0">
              <a:buNone/>
              <a:defRPr sz="2030"/>
            </a:lvl2pPr>
            <a:lvl3pPr marL="662940" indent="0">
              <a:buNone/>
              <a:defRPr sz="1740"/>
            </a:lvl3pPr>
            <a:lvl4pPr marL="994410" indent="0">
              <a:buNone/>
              <a:defRPr sz="1450"/>
            </a:lvl4pPr>
            <a:lvl5pPr marL="1326515" indent="0">
              <a:buNone/>
              <a:defRPr sz="1450"/>
            </a:lvl5pPr>
            <a:lvl6pPr marL="1657985" indent="0">
              <a:buNone/>
              <a:defRPr sz="1450"/>
            </a:lvl6pPr>
            <a:lvl7pPr marL="1989455" indent="0">
              <a:buNone/>
              <a:defRPr sz="1450"/>
            </a:lvl7pPr>
            <a:lvl8pPr marL="2320925" indent="0">
              <a:buNone/>
              <a:defRPr sz="1450"/>
            </a:lvl8pPr>
            <a:lvl9pPr marL="2652395" indent="0">
              <a:buNone/>
              <a:defRPr sz="1450"/>
            </a:lvl9pPr>
          </a:lstStyle>
          <a:p>
            <a:pPr lvl="0"/>
            <a:r>
              <a:rPr lang="zh-CN" altLang="en-US" noProof="0" smtClean="0">
                <a:sym typeface="Arial" panose="020B0604020202020204" pitchFamily="34" charset="0"/>
              </a:rPr>
              <a:t>将图片拖动到占位符，或单击添加图标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543" y="4025698"/>
            <a:ext cx="5486631" cy="603222"/>
          </a:xfrm>
        </p:spPr>
        <p:txBody>
          <a:bodyPr/>
          <a:lstStyle>
            <a:lvl1pPr marL="0" indent="0">
              <a:buNone/>
              <a:defRPr sz="1015"/>
            </a:lvl1pPr>
            <a:lvl2pPr marL="331470" indent="0">
              <a:buNone/>
              <a:defRPr sz="870"/>
            </a:lvl2pPr>
            <a:lvl3pPr marL="662940" indent="0">
              <a:buNone/>
              <a:defRPr sz="725"/>
            </a:lvl3pPr>
            <a:lvl4pPr marL="994410" indent="0">
              <a:buNone/>
              <a:defRPr sz="655"/>
            </a:lvl4pPr>
            <a:lvl5pPr marL="1326515" indent="0">
              <a:buNone/>
              <a:defRPr sz="655"/>
            </a:lvl5pPr>
            <a:lvl6pPr marL="1657985" indent="0">
              <a:buNone/>
              <a:defRPr sz="655"/>
            </a:lvl6pPr>
            <a:lvl7pPr marL="1989455" indent="0">
              <a:buNone/>
              <a:defRPr sz="655"/>
            </a:lvl7pPr>
            <a:lvl8pPr marL="2320925" indent="0">
              <a:buNone/>
              <a:defRPr sz="655"/>
            </a:lvl8pPr>
            <a:lvl9pPr marL="2652395" indent="0">
              <a:buNone/>
              <a:defRPr sz="65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fld id="{9F95FCB9-2527-1942-B9C9-11E0F7CAB06A}" type="datetimeFigureOut">
              <a:rPr kumimoji="1" lang="zh-CN" altLang="en-US" smtClean="0"/>
              <a:t>18/7/1</a:t>
            </a:fld>
            <a:endParaRPr kumimoji="1"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kumimoji="1"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fld id="{3842FE0F-C43B-CC4A-A021-6BBDE251FDF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3637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8682" y="405303"/>
            <a:ext cx="6269160" cy="680429"/>
          </a:xfrm>
        </p:spPr>
        <p:txBody>
          <a:bodyPr/>
          <a:lstStyle>
            <a:lvl1pPr>
              <a:defRPr sz="254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8682" y="1154190"/>
            <a:ext cx="6269160" cy="3572250"/>
          </a:xfrm>
        </p:spPr>
        <p:txBody>
          <a:bodyPr/>
          <a:lstStyle>
            <a:lvl1pPr>
              <a:buClrTx/>
              <a:buSzPct val="100000"/>
              <a:buFont typeface="Arial" panose="020B0604020202020204" pitchFamily="34" charset="0"/>
              <a:buChar char="•"/>
              <a:defRPr b="1"/>
            </a:lvl1pPr>
            <a:lvl2pPr>
              <a:buClr>
                <a:schemeClr val="tx1"/>
              </a:buClr>
              <a:buSzPct val="100000"/>
              <a:defRPr b="1"/>
            </a:lvl2pPr>
            <a:lvl3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b="1"/>
            </a:lvl3pPr>
            <a:lvl4pPr>
              <a:buClrTx/>
              <a:buSzPct val="100000"/>
              <a:defRPr b="1"/>
            </a:lvl4pPr>
            <a:lvl5pPr>
              <a:defRPr b="1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91986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fld id="{87367800-479D-41B0-B3F2-2DCE95BA1381}" type="datetime4">
              <a:rPr lang="en-US" smtClean="0"/>
              <a:pPr/>
              <a:t>2018年7月1日</a:t>
            </a:fld>
            <a:endParaRPr lang="en-US" dirty="0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218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343" y="206063"/>
            <a:ext cx="2057342" cy="4388322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316" y="206063"/>
            <a:ext cx="6061442" cy="4388322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fld id="{87367800-479D-41B0-B3F2-2DCE95BA1381}" type="datetime4">
              <a:rPr lang="en-US" smtClean="0"/>
              <a:pPr/>
              <a:t>2018年7月1日</a:t>
            </a:fld>
            <a:endParaRPr lang="en-US" dirty="0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61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9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D4C8EDE-3BD4-424F-82CD-6799C79E9F0E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25A7A302-7ADC-A747-8439-D521CA17C0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736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EE5F7741-33F2-EE42-9842-EB9B6730B22F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9273FE3-9A72-B147-A157-F04513A677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266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E7C5008-05C1-5C46-8D28-B272514BA33A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8DB23C20-101D-2E40-B8FF-BA0CA70DE6B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381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A1A7BB3-0D5F-C847-B24B-2B22A495C11C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17EEE87-C9A9-9943-B488-8EA2CCB5FE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163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28C79D97-766F-A74C-B5AD-5A54A4C9B37F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17998E1E-2066-0F41-BD12-F15BD01A1A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187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DBC0A51-09C1-4E49-80A9-43067D08B535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FE1DA87-D7D6-A641-8DD4-317A4A0708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612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A1A49CF-5560-BC4E-8232-5357696E7849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F57F0EE-4572-B54A-991D-97ABEF1BD2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2295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6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7174EDA1-4443-FF4A-AB3F-7514BE5614A4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59EC8D9-0003-A043-901F-7C0701CDBA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156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23" y="3305176"/>
            <a:ext cx="6060741" cy="1021556"/>
          </a:xfrm>
        </p:spPr>
        <p:txBody>
          <a:bodyPr anchor="t"/>
          <a:lstStyle>
            <a:lvl1pPr algn="l">
              <a:defRPr sz="3175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16828" y="1834621"/>
            <a:ext cx="6066226" cy="1125140"/>
          </a:xfrm>
        </p:spPr>
        <p:txBody>
          <a:bodyPr anchor="b"/>
          <a:lstStyle>
            <a:lvl1pPr marL="0" indent="0">
              <a:buNone/>
              <a:defRPr sz="1585">
                <a:solidFill>
                  <a:schemeClr val="tx1">
                    <a:tint val="75000"/>
                  </a:schemeClr>
                </a:solidFill>
              </a:defRPr>
            </a:lvl1pPr>
            <a:lvl2pPr marL="362585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2pPr>
            <a:lvl3pPr marL="725805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3pPr>
            <a:lvl4pPr marL="1088390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4pPr>
            <a:lvl5pPr marL="1451610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5pPr>
            <a:lvl6pPr marL="1814195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6pPr>
            <a:lvl7pPr marL="2176780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7pPr>
            <a:lvl8pPr marL="2540000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8pPr>
            <a:lvl9pPr marL="2902585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441449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将图片拖动到占位符，或单击添加图标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7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E97EBDB5-CD3F-2A4B-81E1-0C03585361BF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034F2A1D-CF7D-FA40-AB85-461D109E1E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898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D3E43FC8-208E-B141-8641-7FD8AF8CAFB5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F3D45FE-2A88-104F-957C-A3F4BF20FD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474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3F9FF894-36E6-7544-8BBB-8B07984B375E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501C548-34E7-0A46-977F-51EB6DD148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065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97153" y="1664584"/>
            <a:ext cx="6463082" cy="1102519"/>
          </a:xfrm>
        </p:spPr>
        <p:txBody>
          <a:bodyPr/>
          <a:lstStyle>
            <a:lvl1pPr>
              <a:defRPr sz="3490">
                <a:solidFill>
                  <a:srgbClr val="FFC000"/>
                </a:solidFill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97153" y="2968669"/>
            <a:ext cx="6463082" cy="976922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36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8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51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76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0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12942507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8682" y="405303"/>
            <a:ext cx="6269160" cy="680429"/>
          </a:xfrm>
        </p:spPr>
        <p:txBody>
          <a:bodyPr/>
          <a:lstStyle>
            <a:lvl1pPr>
              <a:defRPr sz="254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8682" y="1154190"/>
            <a:ext cx="6269160" cy="3572250"/>
          </a:xfrm>
        </p:spPr>
        <p:txBody>
          <a:bodyPr/>
          <a:lstStyle>
            <a:lvl1pPr>
              <a:buClrTx/>
              <a:buSzPct val="100000"/>
              <a:buFont typeface="Arial" panose="020B0604020202020204" pitchFamily="34" charset="0"/>
              <a:buChar char="•"/>
              <a:defRPr b="1"/>
            </a:lvl1pPr>
            <a:lvl2pPr>
              <a:buClr>
                <a:schemeClr val="tx1"/>
              </a:buClr>
              <a:buSzPct val="100000"/>
              <a:defRPr b="1"/>
            </a:lvl2pPr>
            <a:lvl3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b="1"/>
            </a:lvl3pPr>
            <a:lvl4pPr>
              <a:buClrTx/>
              <a:buSzPct val="100000"/>
              <a:defRPr b="1"/>
            </a:lvl4pPr>
            <a:lvl5pPr>
              <a:defRPr b="1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3919863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23" y="3305176"/>
            <a:ext cx="6060741" cy="1021556"/>
          </a:xfrm>
        </p:spPr>
        <p:txBody>
          <a:bodyPr anchor="t"/>
          <a:lstStyle>
            <a:lvl1pPr algn="l">
              <a:defRPr sz="3175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16828" y="1834621"/>
            <a:ext cx="6066226" cy="1125140"/>
          </a:xfrm>
        </p:spPr>
        <p:txBody>
          <a:bodyPr anchor="b"/>
          <a:lstStyle>
            <a:lvl1pPr marL="0" indent="0">
              <a:buNone/>
              <a:defRPr sz="1585">
                <a:solidFill>
                  <a:schemeClr val="tx1">
                    <a:tint val="75000"/>
                  </a:schemeClr>
                </a:solidFill>
              </a:defRPr>
            </a:lvl1pPr>
            <a:lvl2pPr marL="362585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2pPr>
            <a:lvl3pPr marL="725805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3pPr>
            <a:lvl4pPr marL="1088390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4pPr>
            <a:lvl5pPr marL="1451610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5pPr>
            <a:lvl6pPr marL="1814195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6pPr>
            <a:lvl7pPr marL="2176780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7pPr>
            <a:lvl8pPr marL="2540000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8pPr>
            <a:lvl9pPr marL="2902585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441449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775" y="360357"/>
            <a:ext cx="6325728" cy="70312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88826" y="1200151"/>
            <a:ext cx="3094313" cy="3394472"/>
          </a:xfrm>
        </p:spPr>
        <p:txBody>
          <a:bodyPr/>
          <a:lstStyle>
            <a:lvl1pPr>
              <a:defRPr sz="1905"/>
            </a:lvl1pPr>
            <a:lvl2pPr>
              <a:defRPr sz="1585"/>
            </a:lvl2pPr>
            <a:lvl3pPr>
              <a:defRPr sz="1430"/>
            </a:lvl3pPr>
            <a:lvl4pPr>
              <a:defRPr sz="1270"/>
            </a:lvl4pPr>
            <a:lvl5pPr>
              <a:defRPr sz="1270"/>
            </a:lvl5pPr>
            <a:lvl6pPr>
              <a:defRPr sz="1430"/>
            </a:lvl6pPr>
            <a:lvl7pPr>
              <a:defRPr sz="1430"/>
            </a:lvl7pPr>
            <a:lvl8pPr>
              <a:defRPr sz="1430"/>
            </a:lvl8pPr>
            <a:lvl9pPr>
              <a:defRPr sz="143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796382" y="1200151"/>
            <a:ext cx="3061460" cy="3394472"/>
          </a:xfrm>
        </p:spPr>
        <p:txBody>
          <a:bodyPr/>
          <a:lstStyle>
            <a:lvl1pPr>
              <a:defRPr sz="1905"/>
            </a:lvl1pPr>
            <a:lvl2pPr>
              <a:defRPr sz="1585"/>
            </a:lvl2pPr>
            <a:lvl3pPr>
              <a:defRPr sz="1430"/>
            </a:lvl3pPr>
            <a:lvl4pPr>
              <a:defRPr sz="1270"/>
            </a:lvl4pPr>
            <a:lvl5pPr>
              <a:defRPr sz="1270"/>
            </a:lvl5pPr>
            <a:lvl6pPr>
              <a:defRPr sz="1430"/>
            </a:lvl6pPr>
            <a:lvl7pPr>
              <a:defRPr sz="1430"/>
            </a:lvl7pPr>
            <a:lvl8pPr>
              <a:defRPr sz="1430"/>
            </a:lvl8pPr>
            <a:lvl9pPr>
              <a:defRPr sz="143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28384738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8808" y="360357"/>
            <a:ext cx="6269034" cy="70312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88825" y="1151335"/>
            <a:ext cx="3094313" cy="479822"/>
          </a:xfrm>
        </p:spPr>
        <p:txBody>
          <a:bodyPr anchor="b"/>
          <a:lstStyle>
            <a:lvl1pPr marL="0" indent="0">
              <a:buNone/>
              <a:defRPr sz="1905" b="1"/>
            </a:lvl1pPr>
            <a:lvl2pPr marL="362585" indent="0">
              <a:buNone/>
              <a:defRPr sz="1585" b="1"/>
            </a:lvl2pPr>
            <a:lvl3pPr marL="725805" indent="0">
              <a:buNone/>
              <a:defRPr sz="1430" b="1"/>
            </a:lvl3pPr>
            <a:lvl4pPr marL="1088390" indent="0">
              <a:buNone/>
              <a:defRPr sz="1270" b="1"/>
            </a:lvl4pPr>
            <a:lvl5pPr marL="1451610" indent="0">
              <a:buNone/>
              <a:defRPr sz="1270" b="1"/>
            </a:lvl5pPr>
            <a:lvl6pPr marL="1814195" indent="0">
              <a:buNone/>
              <a:defRPr sz="1270" b="1"/>
            </a:lvl6pPr>
            <a:lvl7pPr marL="2176780" indent="0">
              <a:buNone/>
              <a:defRPr sz="1270" b="1"/>
            </a:lvl7pPr>
            <a:lvl8pPr marL="2540000" indent="0">
              <a:buNone/>
              <a:defRPr sz="1270" b="1"/>
            </a:lvl8pPr>
            <a:lvl9pPr marL="2902585" indent="0">
              <a:buNone/>
              <a:defRPr sz="127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8825" y="1631157"/>
            <a:ext cx="3094313" cy="2963466"/>
          </a:xfrm>
        </p:spPr>
        <p:txBody>
          <a:bodyPr/>
          <a:lstStyle>
            <a:lvl1pPr>
              <a:defRPr sz="1905"/>
            </a:lvl1pPr>
            <a:lvl2pPr>
              <a:defRPr sz="1585"/>
            </a:lvl2pPr>
            <a:lvl3pPr>
              <a:defRPr sz="1430"/>
            </a:lvl3pPr>
            <a:lvl4pPr>
              <a:defRPr sz="1270"/>
            </a:lvl4pPr>
            <a:lvl5pPr>
              <a:defRPr sz="1270"/>
            </a:lvl5pPr>
            <a:lvl6pPr>
              <a:defRPr sz="1270"/>
            </a:lvl6pPr>
            <a:lvl7pPr>
              <a:defRPr sz="1270"/>
            </a:lvl7pPr>
            <a:lvl8pPr>
              <a:defRPr sz="1270"/>
            </a:lvl8pPr>
            <a:lvl9pPr>
              <a:defRPr sz="127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739688" y="1151335"/>
            <a:ext cx="3118154" cy="479822"/>
          </a:xfrm>
        </p:spPr>
        <p:txBody>
          <a:bodyPr anchor="b"/>
          <a:lstStyle>
            <a:lvl1pPr marL="0" indent="0">
              <a:buNone/>
              <a:defRPr sz="1905" b="1"/>
            </a:lvl1pPr>
            <a:lvl2pPr marL="362585" indent="0">
              <a:buNone/>
              <a:defRPr sz="1585" b="1"/>
            </a:lvl2pPr>
            <a:lvl3pPr marL="725805" indent="0">
              <a:buNone/>
              <a:defRPr sz="1430" b="1"/>
            </a:lvl3pPr>
            <a:lvl4pPr marL="1088390" indent="0">
              <a:buNone/>
              <a:defRPr sz="1270" b="1"/>
            </a:lvl4pPr>
            <a:lvl5pPr marL="1451610" indent="0">
              <a:buNone/>
              <a:defRPr sz="1270" b="1"/>
            </a:lvl5pPr>
            <a:lvl6pPr marL="1814195" indent="0">
              <a:buNone/>
              <a:defRPr sz="1270" b="1"/>
            </a:lvl6pPr>
            <a:lvl7pPr marL="2176780" indent="0">
              <a:buNone/>
              <a:defRPr sz="1270" b="1"/>
            </a:lvl7pPr>
            <a:lvl8pPr marL="2540000" indent="0">
              <a:buNone/>
              <a:defRPr sz="1270" b="1"/>
            </a:lvl8pPr>
            <a:lvl9pPr marL="2902585" indent="0">
              <a:buNone/>
              <a:defRPr sz="127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11" name="内容占位符 3"/>
          <p:cNvSpPr>
            <a:spLocks noGrp="1"/>
          </p:cNvSpPr>
          <p:nvPr>
            <p:ph sz="half" idx="12"/>
          </p:nvPr>
        </p:nvSpPr>
        <p:spPr>
          <a:xfrm>
            <a:off x="3739688" y="1607809"/>
            <a:ext cx="3118154" cy="2963466"/>
          </a:xfrm>
        </p:spPr>
        <p:txBody>
          <a:bodyPr/>
          <a:lstStyle>
            <a:lvl1pPr>
              <a:defRPr sz="1905"/>
            </a:lvl1pPr>
            <a:lvl2pPr>
              <a:defRPr sz="1585"/>
            </a:lvl2pPr>
            <a:lvl3pPr>
              <a:defRPr sz="1430"/>
            </a:lvl3pPr>
            <a:lvl4pPr>
              <a:defRPr sz="1270"/>
            </a:lvl4pPr>
            <a:lvl5pPr>
              <a:defRPr sz="1270"/>
            </a:lvl5pPr>
            <a:lvl6pPr>
              <a:defRPr sz="1270"/>
            </a:lvl6pPr>
            <a:lvl7pPr>
              <a:defRPr sz="1270"/>
            </a:lvl7pPr>
            <a:lvl8pPr>
              <a:defRPr sz="1270"/>
            </a:lvl8pPr>
            <a:lvl9pPr>
              <a:defRPr sz="127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30665862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775" y="382605"/>
            <a:ext cx="6325728" cy="703120"/>
          </a:xfrm>
        </p:spPr>
        <p:txBody>
          <a:bodyPr/>
          <a:lstStyle>
            <a:lvl1pPr>
              <a:defRPr sz="254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2096697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514262" y="354073"/>
            <a:ext cx="6428217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7041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775" y="360357"/>
            <a:ext cx="6325728" cy="70312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88840" y="1200151"/>
            <a:ext cx="3094313" cy="3394472"/>
          </a:xfrm>
        </p:spPr>
        <p:txBody>
          <a:bodyPr/>
          <a:lstStyle>
            <a:lvl1pPr>
              <a:defRPr sz="1905"/>
            </a:lvl1pPr>
            <a:lvl2pPr>
              <a:defRPr sz="1585"/>
            </a:lvl2pPr>
            <a:lvl3pPr>
              <a:defRPr sz="1430"/>
            </a:lvl3pPr>
            <a:lvl4pPr>
              <a:defRPr sz="1270"/>
            </a:lvl4pPr>
            <a:lvl5pPr>
              <a:defRPr sz="1270"/>
            </a:lvl5pPr>
            <a:lvl6pPr>
              <a:defRPr sz="1430"/>
            </a:lvl6pPr>
            <a:lvl7pPr>
              <a:defRPr sz="1430"/>
            </a:lvl7pPr>
            <a:lvl8pPr>
              <a:defRPr sz="1430"/>
            </a:lvl8pPr>
            <a:lvl9pPr>
              <a:defRPr sz="143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796382" y="1200151"/>
            <a:ext cx="3061460" cy="3394472"/>
          </a:xfrm>
        </p:spPr>
        <p:txBody>
          <a:bodyPr/>
          <a:lstStyle>
            <a:lvl1pPr>
              <a:defRPr sz="1905"/>
            </a:lvl1pPr>
            <a:lvl2pPr>
              <a:defRPr sz="1585"/>
            </a:lvl2pPr>
            <a:lvl3pPr>
              <a:defRPr sz="1430"/>
            </a:lvl3pPr>
            <a:lvl4pPr>
              <a:defRPr sz="1270"/>
            </a:lvl4pPr>
            <a:lvl5pPr>
              <a:defRPr sz="1270"/>
            </a:lvl5pPr>
            <a:lvl6pPr>
              <a:defRPr sz="1430"/>
            </a:lvl6pPr>
            <a:lvl7pPr>
              <a:defRPr sz="1430"/>
            </a:lvl7pPr>
            <a:lvl8pPr>
              <a:defRPr sz="1430"/>
            </a:lvl8pPr>
            <a:lvl9pPr>
              <a:defRPr sz="143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28384738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22" y="360378"/>
            <a:ext cx="8310133" cy="680429"/>
          </a:xfrm>
        </p:spPr>
        <p:txBody>
          <a:bodyPr/>
          <a:lstStyle>
            <a:lvl1pPr>
              <a:defRPr sz="254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22" y="1154190"/>
            <a:ext cx="8310133" cy="3572250"/>
          </a:xfrm>
        </p:spPr>
        <p:txBody>
          <a:bodyPr/>
          <a:lstStyle>
            <a:lvl1pPr>
              <a:buClrTx/>
              <a:buSzPct val="100000"/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</a:defRPr>
            </a:lvl1pPr>
            <a:lvl2pPr>
              <a:buClr>
                <a:schemeClr val="tx1"/>
              </a:buClr>
              <a:buSzPct val="100000"/>
              <a:defRPr b="1">
                <a:solidFill>
                  <a:schemeClr val="bg1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</a:defRPr>
            </a:lvl3pPr>
            <a:lvl4pPr>
              <a:buClrTx/>
              <a:buSzPct val="100000"/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6592682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开篇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3813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6747" y="171450"/>
            <a:ext cx="8092428" cy="628650"/>
          </a:xfrm>
        </p:spPr>
        <p:txBody>
          <a:bodyPr/>
          <a:lstStyle>
            <a:lvl1pPr>
              <a:defRPr sz="254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546747" y="984113"/>
            <a:ext cx="8092428" cy="37775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 smtClean="0"/>
              <a:t>单击图标添加表格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6310639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9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DFB48A70-C0EB-CD4B-8BD2-EA6CFBEFC6C3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DBF5EBD-9A8D-2B46-9AF8-2D186C43C4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916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7737872D-8D12-EA49-B797-334C65E234ED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2BC6C8CA-000E-BB44-8181-7E6E425BE7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69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0ED7778-1252-C648-8D2E-4943CC8BAC3A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C1DC5A7E-C16B-9A4B-8DF7-47F7ECF13B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0462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AF3AEFFF-B47C-2941-BB4D-EAD757EE2D8B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BAB4081A-2E57-674B-B80B-4D7EDC3ADA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10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AA6EA62-9E54-384D-A418-B44095DDDC23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C9F19E6-9C22-E747-9219-C19FE4501D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7343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C981D5F9-C912-A441-AE42-326600C9836C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C0127F63-E163-484F-95B1-C1CC6F1407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0255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EFED5ED1-D181-B64B-930A-A32264648F16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30DD430-4BB2-E345-B6B9-7A344920C8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356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8808" y="360357"/>
            <a:ext cx="6269034" cy="70312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88839" y="1151335"/>
            <a:ext cx="3094313" cy="479822"/>
          </a:xfrm>
        </p:spPr>
        <p:txBody>
          <a:bodyPr anchor="b"/>
          <a:lstStyle>
            <a:lvl1pPr marL="0" indent="0">
              <a:buNone/>
              <a:defRPr sz="1905" b="1"/>
            </a:lvl1pPr>
            <a:lvl2pPr marL="362585" indent="0">
              <a:buNone/>
              <a:defRPr sz="1585" b="1"/>
            </a:lvl2pPr>
            <a:lvl3pPr marL="725805" indent="0">
              <a:buNone/>
              <a:defRPr sz="1430" b="1"/>
            </a:lvl3pPr>
            <a:lvl4pPr marL="1088390" indent="0">
              <a:buNone/>
              <a:defRPr sz="1270" b="1"/>
            </a:lvl4pPr>
            <a:lvl5pPr marL="1451610" indent="0">
              <a:buNone/>
              <a:defRPr sz="1270" b="1"/>
            </a:lvl5pPr>
            <a:lvl6pPr marL="1814195" indent="0">
              <a:buNone/>
              <a:defRPr sz="1270" b="1"/>
            </a:lvl6pPr>
            <a:lvl7pPr marL="2176780" indent="0">
              <a:buNone/>
              <a:defRPr sz="1270" b="1"/>
            </a:lvl7pPr>
            <a:lvl8pPr marL="2540000" indent="0">
              <a:buNone/>
              <a:defRPr sz="1270" b="1"/>
            </a:lvl8pPr>
            <a:lvl9pPr marL="2902585" indent="0">
              <a:buNone/>
              <a:defRPr sz="127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8839" y="1631157"/>
            <a:ext cx="3094313" cy="2963466"/>
          </a:xfrm>
        </p:spPr>
        <p:txBody>
          <a:bodyPr/>
          <a:lstStyle>
            <a:lvl1pPr>
              <a:defRPr sz="1905"/>
            </a:lvl1pPr>
            <a:lvl2pPr>
              <a:defRPr sz="1585"/>
            </a:lvl2pPr>
            <a:lvl3pPr>
              <a:defRPr sz="1430"/>
            </a:lvl3pPr>
            <a:lvl4pPr>
              <a:defRPr sz="1270"/>
            </a:lvl4pPr>
            <a:lvl5pPr>
              <a:defRPr sz="1270"/>
            </a:lvl5pPr>
            <a:lvl6pPr>
              <a:defRPr sz="1270"/>
            </a:lvl6pPr>
            <a:lvl7pPr>
              <a:defRPr sz="1270"/>
            </a:lvl7pPr>
            <a:lvl8pPr>
              <a:defRPr sz="1270"/>
            </a:lvl8pPr>
            <a:lvl9pPr>
              <a:defRPr sz="127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739688" y="1151335"/>
            <a:ext cx="3118154" cy="479822"/>
          </a:xfrm>
        </p:spPr>
        <p:txBody>
          <a:bodyPr anchor="b"/>
          <a:lstStyle>
            <a:lvl1pPr marL="0" indent="0">
              <a:buNone/>
              <a:defRPr sz="1905" b="1"/>
            </a:lvl1pPr>
            <a:lvl2pPr marL="362585" indent="0">
              <a:buNone/>
              <a:defRPr sz="1585" b="1"/>
            </a:lvl2pPr>
            <a:lvl3pPr marL="725805" indent="0">
              <a:buNone/>
              <a:defRPr sz="1430" b="1"/>
            </a:lvl3pPr>
            <a:lvl4pPr marL="1088390" indent="0">
              <a:buNone/>
              <a:defRPr sz="1270" b="1"/>
            </a:lvl4pPr>
            <a:lvl5pPr marL="1451610" indent="0">
              <a:buNone/>
              <a:defRPr sz="1270" b="1"/>
            </a:lvl5pPr>
            <a:lvl6pPr marL="1814195" indent="0">
              <a:buNone/>
              <a:defRPr sz="1270" b="1"/>
            </a:lvl6pPr>
            <a:lvl7pPr marL="2176780" indent="0">
              <a:buNone/>
              <a:defRPr sz="1270" b="1"/>
            </a:lvl7pPr>
            <a:lvl8pPr marL="2540000" indent="0">
              <a:buNone/>
              <a:defRPr sz="1270" b="1"/>
            </a:lvl8pPr>
            <a:lvl9pPr marL="2902585" indent="0">
              <a:buNone/>
              <a:defRPr sz="127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11" name="内容占位符 3"/>
          <p:cNvSpPr>
            <a:spLocks noGrp="1"/>
          </p:cNvSpPr>
          <p:nvPr>
            <p:ph sz="half" idx="12"/>
          </p:nvPr>
        </p:nvSpPr>
        <p:spPr>
          <a:xfrm>
            <a:off x="3739688" y="1607809"/>
            <a:ext cx="3118154" cy="2963466"/>
          </a:xfrm>
        </p:spPr>
        <p:txBody>
          <a:bodyPr/>
          <a:lstStyle>
            <a:lvl1pPr>
              <a:defRPr sz="1905"/>
            </a:lvl1pPr>
            <a:lvl2pPr>
              <a:defRPr sz="1585"/>
            </a:lvl2pPr>
            <a:lvl3pPr>
              <a:defRPr sz="1430"/>
            </a:lvl3pPr>
            <a:lvl4pPr>
              <a:defRPr sz="1270"/>
            </a:lvl4pPr>
            <a:lvl5pPr>
              <a:defRPr sz="1270"/>
            </a:lvl5pPr>
            <a:lvl6pPr>
              <a:defRPr sz="1270"/>
            </a:lvl6pPr>
            <a:lvl7pPr>
              <a:defRPr sz="1270"/>
            </a:lvl7pPr>
            <a:lvl8pPr>
              <a:defRPr sz="1270"/>
            </a:lvl8pPr>
            <a:lvl9pPr>
              <a:defRPr sz="127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30665862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6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CA54E72-ECD6-9F45-B2A2-8A1DAAAC9E1A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7F425F24-1565-CD4C-B459-9B1D631DE2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9969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将图片拖动到占位符，或单击添加图标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7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72107684-9311-244F-BACC-BFAC2C2EEBEE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B0790049-9F6A-C848-8CF2-32E8BE6AE5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3070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152DCCF-EE9A-7545-8671-0866D60381E9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89972504-49E2-9A46-8F0E-F24360742D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4037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ADFF1F37-D8D1-AB40-9F06-2D1F8A933EFA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2E10F9E3-02E5-0B4A-9B9C-57D9EE50FD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8560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9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0EFCADAB-E046-9E45-B902-A392E6A9E929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0301420A-CB23-C34E-85CC-81B1ABF0F5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2872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2A730A5-11C4-504C-8F57-7CE1CECA95DB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C7578E11-DC8A-974F-A9B9-79231AC629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5393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B9DDE1C8-83E7-1C4E-9D27-F6C7801368A6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CF1064D4-3076-C848-ABF1-866946CCCD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8823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3F261E7B-E7CA-D849-9EDD-181743D55D96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B088B13-42A1-3241-9458-3E3AEE24BF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715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567CA58-19C0-6B43-BC43-9A8E6A397C01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3FED8C4F-A226-744A-9BBB-A3BBDEF3ED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5062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2FA75FF7-96CA-A04E-AC93-3DD35F3B536B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74172FC-4E9A-EE4E-BAED-E748B0FD48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34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775" y="382605"/>
            <a:ext cx="6325728" cy="703120"/>
          </a:xfrm>
        </p:spPr>
        <p:txBody>
          <a:bodyPr/>
          <a:lstStyle>
            <a:lvl1pPr>
              <a:defRPr sz="254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2096697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C974CA82-2034-4243-9FA6-85B097692F76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177B7DA-84B9-A24B-AAFB-E72B2C7DC7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9239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6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D8B78334-E664-754E-96B7-C51F0C1F9FB7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0B5E7A80-1B23-6F43-ADCE-E2EE4AC203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7226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将图片拖动到占位符，或单击添加图标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7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37BC0C6F-D8D9-254D-8269-C75B6BE7AB45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920609D-5713-F345-B648-A4EA96FB6C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4670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8CD9E52B-0512-724C-A1BA-863C91A0A594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6A555189-06F3-C14F-9F32-AD2CC88934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2959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AFF6DBA-29D8-FE44-A141-12336C6395BA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5443DB4-C390-1B46-B78D-4D0764C586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4516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397" y="1597847"/>
            <a:ext cx="7773206" cy="1102836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958" y="2914876"/>
            <a:ext cx="6400109" cy="1314655"/>
          </a:xfrm>
        </p:spPr>
        <p:txBody>
          <a:bodyPr/>
          <a:lstStyle>
            <a:lvl1pPr marL="0" indent="0" algn="ctr">
              <a:buNone/>
              <a:defRPr/>
            </a:lvl1pPr>
            <a:lvl2pPr marL="331470" indent="0" algn="ctr">
              <a:buNone/>
              <a:defRPr/>
            </a:lvl2pPr>
            <a:lvl3pPr marL="662940" indent="0" algn="ctr">
              <a:buNone/>
              <a:defRPr/>
            </a:lvl3pPr>
            <a:lvl4pPr marL="994410" indent="0" algn="ctr">
              <a:buNone/>
              <a:defRPr/>
            </a:lvl4pPr>
            <a:lvl5pPr marL="1326515" indent="0" algn="ctr">
              <a:buNone/>
              <a:defRPr/>
            </a:lvl5pPr>
            <a:lvl6pPr marL="1657985" indent="0" algn="ctr">
              <a:buNone/>
              <a:defRPr/>
            </a:lvl6pPr>
            <a:lvl7pPr marL="1989455" indent="0" algn="ctr">
              <a:buNone/>
              <a:defRPr/>
            </a:lvl7pPr>
            <a:lvl8pPr marL="2320925" indent="0" algn="ctr">
              <a:buNone/>
              <a:defRPr/>
            </a:lvl8pPr>
            <a:lvl9pPr marL="2652395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0EFCADAB-E046-9E45-B902-A392E6A9E929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0301420A-CB23-C34E-85CC-81B1ABF0F57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585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F2A730A5-11C4-504C-8F57-7CE1CECA95DB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C7578E11-DC8A-974F-A9B9-79231AC6298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1069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259" y="3305058"/>
            <a:ext cx="7772054" cy="1021102"/>
          </a:xfrm>
        </p:spPr>
        <p:txBody>
          <a:bodyPr anchor="t"/>
          <a:lstStyle>
            <a:lvl1pPr algn="l">
              <a:defRPr sz="29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259" y="2180348"/>
            <a:ext cx="7772054" cy="1124709"/>
          </a:xfrm>
        </p:spPr>
        <p:txBody>
          <a:bodyPr anchor="b"/>
          <a:lstStyle>
            <a:lvl1pPr marL="0" indent="0">
              <a:buNone/>
              <a:defRPr sz="1450"/>
            </a:lvl1pPr>
            <a:lvl2pPr marL="331470" indent="0">
              <a:buNone/>
              <a:defRPr sz="1305"/>
            </a:lvl2pPr>
            <a:lvl3pPr marL="662940" indent="0">
              <a:buNone/>
              <a:defRPr sz="1160"/>
            </a:lvl3pPr>
            <a:lvl4pPr marL="994410" indent="0">
              <a:buNone/>
              <a:defRPr sz="1015"/>
            </a:lvl4pPr>
            <a:lvl5pPr marL="1326515" indent="0">
              <a:buNone/>
              <a:defRPr sz="1015"/>
            </a:lvl5pPr>
            <a:lvl6pPr marL="1657985" indent="0">
              <a:buNone/>
              <a:defRPr sz="1015"/>
            </a:lvl6pPr>
            <a:lvl7pPr marL="1989455" indent="0">
              <a:buNone/>
              <a:defRPr sz="1015"/>
            </a:lvl7pPr>
            <a:lvl8pPr marL="2320925" indent="0">
              <a:buNone/>
              <a:defRPr sz="1015"/>
            </a:lvl8pPr>
            <a:lvl9pPr marL="2652395" indent="0">
              <a:buNone/>
              <a:defRPr sz="101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B9DDE1C8-83E7-1C4E-9D27-F6C7801368A6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CF1064D4-3076-C848-ABF1-866946CCCD0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8875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316" y="1199546"/>
            <a:ext cx="4059392" cy="3394849"/>
          </a:xfrm>
        </p:spPr>
        <p:txBody>
          <a:bodyPr/>
          <a:lstStyle>
            <a:lvl1pPr>
              <a:defRPr sz="2030"/>
            </a:lvl1pPr>
            <a:lvl2pPr>
              <a:defRPr sz="1740"/>
            </a:lvl2pPr>
            <a:lvl3pPr>
              <a:defRPr sz="1450"/>
            </a:lvl3pPr>
            <a:lvl4pPr>
              <a:defRPr sz="1305"/>
            </a:lvl4pPr>
            <a:lvl5pPr>
              <a:defRPr sz="1305"/>
            </a:lvl5pPr>
            <a:lvl6pPr>
              <a:defRPr sz="1305"/>
            </a:lvl6pPr>
            <a:lvl7pPr>
              <a:defRPr sz="1305"/>
            </a:lvl7pPr>
            <a:lvl8pPr>
              <a:defRPr sz="1305"/>
            </a:lvl8pPr>
            <a:lvl9pPr>
              <a:defRPr sz="130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7293" y="1199546"/>
            <a:ext cx="4059392" cy="3394849"/>
          </a:xfrm>
        </p:spPr>
        <p:txBody>
          <a:bodyPr/>
          <a:lstStyle>
            <a:lvl1pPr>
              <a:defRPr sz="2030"/>
            </a:lvl1pPr>
            <a:lvl2pPr>
              <a:defRPr sz="1740"/>
            </a:lvl2pPr>
            <a:lvl3pPr>
              <a:defRPr sz="1450"/>
            </a:lvl3pPr>
            <a:lvl4pPr>
              <a:defRPr sz="1305"/>
            </a:lvl4pPr>
            <a:lvl5pPr>
              <a:defRPr sz="1305"/>
            </a:lvl5pPr>
            <a:lvl6pPr>
              <a:defRPr sz="1305"/>
            </a:lvl6pPr>
            <a:lvl7pPr>
              <a:defRPr sz="1305"/>
            </a:lvl7pPr>
            <a:lvl8pPr>
              <a:defRPr sz="1305"/>
            </a:lvl8pPr>
            <a:lvl9pPr>
              <a:defRPr sz="130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3F261E7B-E7CA-D849-9EDD-181743D55D96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5B088B13-42A1-3241-9458-3E3AEE24BF7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2095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324" y="1151186"/>
            <a:ext cx="4039809" cy="480045"/>
          </a:xfrm>
        </p:spPr>
        <p:txBody>
          <a:bodyPr anchor="b"/>
          <a:lstStyle>
            <a:lvl1pPr marL="0" indent="0">
              <a:buNone/>
              <a:defRPr sz="1740" b="1"/>
            </a:lvl1pPr>
            <a:lvl2pPr marL="331470" indent="0">
              <a:buNone/>
              <a:defRPr sz="1450" b="1"/>
            </a:lvl2pPr>
            <a:lvl3pPr marL="662940" indent="0">
              <a:buNone/>
              <a:defRPr sz="1305" b="1"/>
            </a:lvl3pPr>
            <a:lvl4pPr marL="994410" indent="0">
              <a:buNone/>
              <a:defRPr sz="1160" b="1"/>
            </a:lvl4pPr>
            <a:lvl5pPr marL="1326515" indent="0">
              <a:buNone/>
              <a:defRPr sz="1160" b="1"/>
            </a:lvl5pPr>
            <a:lvl6pPr marL="1657985" indent="0">
              <a:buNone/>
              <a:defRPr sz="1160" b="1"/>
            </a:lvl6pPr>
            <a:lvl7pPr marL="1989455" indent="0">
              <a:buNone/>
              <a:defRPr sz="1160" b="1"/>
            </a:lvl7pPr>
            <a:lvl8pPr marL="2320925" indent="0">
              <a:buNone/>
              <a:defRPr sz="1160" b="1"/>
            </a:lvl8pPr>
            <a:lvl9pPr marL="2652395" indent="0">
              <a:buNone/>
              <a:defRPr sz="116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324" y="1631283"/>
            <a:ext cx="4039809" cy="2963153"/>
          </a:xfrm>
        </p:spPr>
        <p:txBody>
          <a:bodyPr/>
          <a:lstStyle>
            <a:lvl1pPr>
              <a:defRPr sz="1740"/>
            </a:lvl1pPr>
            <a:lvl2pPr>
              <a:defRPr sz="1450"/>
            </a:lvl2pPr>
            <a:lvl3pPr>
              <a:defRPr sz="1305"/>
            </a:lvl3pPr>
            <a:lvl4pPr>
              <a:defRPr sz="1160"/>
            </a:lvl4pPr>
            <a:lvl5pPr>
              <a:defRPr sz="1160"/>
            </a:lvl5pPr>
            <a:lvl6pPr>
              <a:defRPr sz="1160"/>
            </a:lvl6pPr>
            <a:lvl7pPr>
              <a:defRPr sz="1160"/>
            </a:lvl7pPr>
            <a:lvl8pPr>
              <a:defRPr sz="1160"/>
            </a:lvl8pPr>
            <a:lvl9pPr>
              <a:defRPr sz="116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571" y="1151186"/>
            <a:ext cx="4042114" cy="480045"/>
          </a:xfrm>
        </p:spPr>
        <p:txBody>
          <a:bodyPr anchor="b"/>
          <a:lstStyle>
            <a:lvl1pPr marL="0" indent="0">
              <a:buNone/>
              <a:defRPr sz="1740" b="1"/>
            </a:lvl1pPr>
            <a:lvl2pPr marL="331470" indent="0">
              <a:buNone/>
              <a:defRPr sz="1450" b="1"/>
            </a:lvl2pPr>
            <a:lvl3pPr marL="662940" indent="0">
              <a:buNone/>
              <a:defRPr sz="1305" b="1"/>
            </a:lvl3pPr>
            <a:lvl4pPr marL="994410" indent="0">
              <a:buNone/>
              <a:defRPr sz="1160" b="1"/>
            </a:lvl4pPr>
            <a:lvl5pPr marL="1326515" indent="0">
              <a:buNone/>
              <a:defRPr sz="1160" b="1"/>
            </a:lvl5pPr>
            <a:lvl6pPr marL="1657985" indent="0">
              <a:buNone/>
              <a:defRPr sz="1160" b="1"/>
            </a:lvl6pPr>
            <a:lvl7pPr marL="1989455" indent="0">
              <a:buNone/>
              <a:defRPr sz="1160" b="1"/>
            </a:lvl7pPr>
            <a:lvl8pPr marL="2320925" indent="0">
              <a:buNone/>
              <a:defRPr sz="1160" b="1"/>
            </a:lvl8pPr>
            <a:lvl9pPr marL="2652395" indent="0">
              <a:buNone/>
              <a:defRPr sz="116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571" y="1631283"/>
            <a:ext cx="4042114" cy="2963153"/>
          </a:xfrm>
        </p:spPr>
        <p:txBody>
          <a:bodyPr/>
          <a:lstStyle>
            <a:lvl1pPr>
              <a:defRPr sz="1740"/>
            </a:lvl1pPr>
            <a:lvl2pPr>
              <a:defRPr sz="1450"/>
            </a:lvl2pPr>
            <a:lvl3pPr>
              <a:defRPr sz="1305"/>
            </a:lvl3pPr>
            <a:lvl4pPr>
              <a:defRPr sz="1160"/>
            </a:lvl4pPr>
            <a:lvl5pPr>
              <a:defRPr sz="1160"/>
            </a:lvl5pPr>
            <a:lvl6pPr>
              <a:defRPr sz="1160"/>
            </a:lvl6pPr>
            <a:lvl7pPr>
              <a:defRPr sz="1160"/>
            </a:lvl7pPr>
            <a:lvl8pPr>
              <a:defRPr sz="1160"/>
            </a:lvl8pPr>
            <a:lvl9pPr>
              <a:defRPr sz="116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9567CA58-19C0-6B43-BC43-9A8E6A397C01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3FED8C4F-A226-744A-9BBB-A3BBDEF3ED4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62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514262" y="354073"/>
            <a:ext cx="6428217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704139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2FA75FF7-96CA-A04E-AC93-3DD35F3B536B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F74172FC-4E9A-EE4E-BAED-E748B0FD486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6787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C974CA82-2034-4243-9FA6-85B097692F76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5177B7DA-84B9-A24B-AAFB-E72B2C7DC7E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1250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316" y="204913"/>
            <a:ext cx="3007682" cy="871448"/>
          </a:xfrm>
        </p:spPr>
        <p:txBody>
          <a:bodyPr anchor="b"/>
          <a:lstStyle>
            <a:lvl1pPr algn="l">
              <a:defRPr sz="145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583" y="204983"/>
            <a:ext cx="5111102" cy="4389473"/>
          </a:xfrm>
        </p:spPr>
        <p:txBody>
          <a:bodyPr/>
          <a:lstStyle>
            <a:lvl1pPr>
              <a:defRPr sz="2320"/>
            </a:lvl1pPr>
            <a:lvl2pPr>
              <a:defRPr sz="2030"/>
            </a:lvl2pPr>
            <a:lvl3pPr>
              <a:defRPr sz="1740"/>
            </a:lvl3pPr>
            <a:lvl4pPr>
              <a:defRPr sz="1450"/>
            </a:lvl4pPr>
            <a:lvl5pPr>
              <a:defRPr sz="1450"/>
            </a:lvl5pPr>
            <a:lvl6pPr>
              <a:defRPr sz="1450"/>
            </a:lvl6pPr>
            <a:lvl7pPr>
              <a:defRPr sz="1450"/>
            </a:lvl7pPr>
            <a:lvl8pPr>
              <a:defRPr sz="1450"/>
            </a:lvl8pPr>
            <a:lvl9pPr>
              <a:defRPr sz="14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316" y="1076360"/>
            <a:ext cx="3007682" cy="3518025"/>
          </a:xfrm>
        </p:spPr>
        <p:txBody>
          <a:bodyPr/>
          <a:lstStyle>
            <a:lvl1pPr marL="0" indent="0">
              <a:buNone/>
              <a:defRPr sz="1015"/>
            </a:lvl1pPr>
            <a:lvl2pPr marL="331470" indent="0">
              <a:buNone/>
              <a:defRPr sz="870"/>
            </a:lvl2pPr>
            <a:lvl3pPr marL="662940" indent="0">
              <a:buNone/>
              <a:defRPr sz="725"/>
            </a:lvl3pPr>
            <a:lvl4pPr marL="994410" indent="0">
              <a:buNone/>
              <a:defRPr sz="655"/>
            </a:lvl4pPr>
            <a:lvl5pPr marL="1326515" indent="0">
              <a:buNone/>
              <a:defRPr sz="655"/>
            </a:lvl5pPr>
            <a:lvl6pPr marL="1657985" indent="0">
              <a:buNone/>
              <a:defRPr sz="655"/>
            </a:lvl6pPr>
            <a:lvl7pPr marL="1989455" indent="0">
              <a:buNone/>
              <a:defRPr sz="655"/>
            </a:lvl7pPr>
            <a:lvl8pPr marL="2320925" indent="0">
              <a:buNone/>
              <a:defRPr sz="655"/>
            </a:lvl8pPr>
            <a:lvl9pPr marL="2652395" indent="0">
              <a:buNone/>
              <a:defRPr sz="65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D8B78334-E664-754E-96B7-C51F0C1F9FB7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0B5E7A80-1B23-6F43-ADCE-E2EE4AC203C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7243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543" y="3600911"/>
            <a:ext cx="5486631" cy="424788"/>
          </a:xfrm>
        </p:spPr>
        <p:txBody>
          <a:bodyPr anchor="b"/>
          <a:lstStyle>
            <a:lvl1pPr algn="l">
              <a:defRPr sz="145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543" y="459325"/>
            <a:ext cx="5486631" cy="3086330"/>
          </a:xfrm>
        </p:spPr>
        <p:txBody>
          <a:bodyPr/>
          <a:lstStyle>
            <a:lvl1pPr marL="0" indent="0">
              <a:buNone/>
              <a:defRPr sz="2320"/>
            </a:lvl1pPr>
            <a:lvl2pPr marL="331470" indent="0">
              <a:buNone/>
              <a:defRPr sz="2030"/>
            </a:lvl2pPr>
            <a:lvl3pPr marL="662940" indent="0">
              <a:buNone/>
              <a:defRPr sz="1740"/>
            </a:lvl3pPr>
            <a:lvl4pPr marL="994410" indent="0">
              <a:buNone/>
              <a:defRPr sz="1450"/>
            </a:lvl4pPr>
            <a:lvl5pPr marL="1326515" indent="0">
              <a:buNone/>
              <a:defRPr sz="1450"/>
            </a:lvl5pPr>
            <a:lvl6pPr marL="1657985" indent="0">
              <a:buNone/>
              <a:defRPr sz="1450"/>
            </a:lvl6pPr>
            <a:lvl7pPr marL="1989455" indent="0">
              <a:buNone/>
              <a:defRPr sz="1450"/>
            </a:lvl7pPr>
            <a:lvl8pPr marL="2320925" indent="0">
              <a:buNone/>
              <a:defRPr sz="1450"/>
            </a:lvl8pPr>
            <a:lvl9pPr marL="2652395" indent="0">
              <a:buNone/>
              <a:defRPr sz="1450"/>
            </a:lvl9pPr>
          </a:lstStyle>
          <a:p>
            <a:pPr lvl="0"/>
            <a:r>
              <a:rPr lang="zh-CN" altLang="en-US" noProof="0" smtClean="0">
                <a:sym typeface="Arial" panose="020B0604020202020204" pitchFamily="34" charset="0"/>
              </a:rPr>
              <a:t>将图片拖动到占位符，或单击添加图标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543" y="4025698"/>
            <a:ext cx="5486631" cy="603222"/>
          </a:xfrm>
        </p:spPr>
        <p:txBody>
          <a:bodyPr/>
          <a:lstStyle>
            <a:lvl1pPr marL="0" indent="0">
              <a:buNone/>
              <a:defRPr sz="1015"/>
            </a:lvl1pPr>
            <a:lvl2pPr marL="331470" indent="0">
              <a:buNone/>
              <a:defRPr sz="870"/>
            </a:lvl2pPr>
            <a:lvl3pPr marL="662940" indent="0">
              <a:buNone/>
              <a:defRPr sz="725"/>
            </a:lvl3pPr>
            <a:lvl4pPr marL="994410" indent="0">
              <a:buNone/>
              <a:defRPr sz="655"/>
            </a:lvl4pPr>
            <a:lvl5pPr marL="1326515" indent="0">
              <a:buNone/>
              <a:defRPr sz="655"/>
            </a:lvl5pPr>
            <a:lvl6pPr marL="1657985" indent="0">
              <a:buNone/>
              <a:defRPr sz="655"/>
            </a:lvl6pPr>
            <a:lvl7pPr marL="1989455" indent="0">
              <a:buNone/>
              <a:defRPr sz="655"/>
            </a:lvl7pPr>
            <a:lvl8pPr marL="2320925" indent="0">
              <a:buNone/>
              <a:defRPr sz="655"/>
            </a:lvl8pPr>
            <a:lvl9pPr marL="2652395" indent="0">
              <a:buNone/>
              <a:defRPr sz="65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37BC0C6F-D8D9-254D-8269-C75B6BE7AB45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4920609D-5713-F345-B648-A4EA96FB6C7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3730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8CD9E52B-0512-724C-A1BA-863C91A0A594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6A555189-06F3-C14F-9F32-AD2CC88934F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2184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343" y="206063"/>
            <a:ext cx="2057342" cy="4388322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316" y="206063"/>
            <a:ext cx="6061442" cy="4388322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smtClean="0"/>
            </a:lvl1pPr>
          </a:lstStyle>
          <a:p>
            <a:pPr>
              <a:defRPr/>
            </a:pPr>
            <a:fld id="{FAFF6DBA-29D8-FE44-A141-12336C6395BA}" type="datetime1">
              <a:rPr lang="zh-CN" altLang="en-US" smtClean="0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smtClean="0"/>
            </a:lvl1pPr>
          </a:lstStyle>
          <a:p>
            <a:pPr>
              <a:defRPr/>
            </a:pPr>
            <a:fld id="{45443DB4-C390-1B46-B78D-4D0764C58685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618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9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D4C8EDE-3BD4-424F-82CD-6799C79E9F0E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25A7A302-7ADC-A747-8439-D521CA17C0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7369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EE5F7741-33F2-EE42-9842-EB9B6730B22F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9273FE3-9A72-B147-A157-F04513A677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2667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E7C5008-05C1-5C46-8D28-B272514BA33A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8DB23C20-101D-2E40-B8FF-BA0CA70DE6B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3816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A1A7BB3-0D5F-C847-B24B-2B22A495C11C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17EEE87-C9A9-9943-B488-8EA2CCB5FE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163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22" y="360378"/>
            <a:ext cx="8310133" cy="680429"/>
          </a:xfrm>
        </p:spPr>
        <p:txBody>
          <a:bodyPr/>
          <a:lstStyle>
            <a:lvl1pPr>
              <a:defRPr sz="254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22" y="1154190"/>
            <a:ext cx="8310133" cy="3572250"/>
          </a:xfrm>
        </p:spPr>
        <p:txBody>
          <a:bodyPr/>
          <a:lstStyle>
            <a:lvl1pPr>
              <a:buClrTx/>
              <a:buSzPct val="100000"/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</a:defRPr>
            </a:lvl1pPr>
            <a:lvl2pPr>
              <a:buClr>
                <a:schemeClr val="tx1"/>
              </a:buClr>
              <a:buSzPct val="100000"/>
              <a:defRPr b="1">
                <a:solidFill>
                  <a:schemeClr val="bg1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</a:defRPr>
            </a:lvl3pPr>
            <a:lvl4pPr>
              <a:buClrTx/>
              <a:buSzPct val="100000"/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592682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28C79D97-766F-A74C-B5AD-5A54A4C9B37F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17998E1E-2066-0F41-BD12-F15BD01A1A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1870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DBC0A51-09C1-4E49-80A9-43067D08B535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FE1DA87-D7D6-A641-8DD4-317A4A0708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6129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A1A49CF-5560-BC4E-8232-5357696E7849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F57F0EE-4572-B54A-991D-97ABEF1BD2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2295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6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7174EDA1-4443-FF4A-AB3F-7514BE5614A4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59EC8D9-0003-A043-901F-7C0701CDBA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1564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将图片拖动到占位符，或单击添加图标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7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E97EBDB5-CD3F-2A4B-81E1-0C03585361BF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034F2A1D-CF7D-FA40-AB85-461D109E1E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8985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D3E43FC8-208E-B141-8641-7FD8AF8CAFB5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9F3D45FE-2A88-104F-957C-A3F4BF20FD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4741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3F9FF894-36E6-7544-8BBB-8B07984B375E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F501C548-34E7-0A46-977F-51EB6DD148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0651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97153" y="1664584"/>
            <a:ext cx="6463082" cy="1102519"/>
          </a:xfrm>
        </p:spPr>
        <p:txBody>
          <a:bodyPr/>
          <a:lstStyle>
            <a:lvl1pPr>
              <a:defRPr sz="3490">
                <a:solidFill>
                  <a:srgbClr val="FFC000"/>
                </a:solidFill>
                <a:latin typeface="华文琥珀" panose="02010800040101010101" pitchFamily="2" charset="-122"/>
                <a:ea typeface="华文琥珀" panose="02010800040101010101" pitchFamily="2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97153" y="2968669"/>
            <a:ext cx="6463082" cy="976922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36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8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51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76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02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12942507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8682" y="405303"/>
            <a:ext cx="6269160" cy="680429"/>
          </a:xfrm>
        </p:spPr>
        <p:txBody>
          <a:bodyPr/>
          <a:lstStyle>
            <a:lvl1pPr>
              <a:defRPr sz="254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8682" y="1154190"/>
            <a:ext cx="6269160" cy="3572250"/>
          </a:xfrm>
        </p:spPr>
        <p:txBody>
          <a:bodyPr/>
          <a:lstStyle>
            <a:lvl1pPr>
              <a:buClrTx/>
              <a:buSzPct val="100000"/>
              <a:buFont typeface="Arial" panose="020B0604020202020204" pitchFamily="34" charset="0"/>
              <a:buChar char="•"/>
              <a:defRPr b="1"/>
            </a:lvl1pPr>
            <a:lvl2pPr>
              <a:buClr>
                <a:schemeClr val="tx1"/>
              </a:buClr>
              <a:buSzPct val="100000"/>
              <a:defRPr b="1"/>
            </a:lvl2pPr>
            <a:lvl3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b="1"/>
            </a:lvl3pPr>
            <a:lvl4pPr>
              <a:buClrTx/>
              <a:buSzPct val="100000"/>
              <a:defRPr b="1"/>
            </a:lvl4pPr>
            <a:lvl5pPr>
              <a:defRPr b="1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3919863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23" y="3305176"/>
            <a:ext cx="6060741" cy="1021556"/>
          </a:xfrm>
        </p:spPr>
        <p:txBody>
          <a:bodyPr anchor="t"/>
          <a:lstStyle>
            <a:lvl1pPr algn="l">
              <a:defRPr sz="3175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16828" y="1834621"/>
            <a:ext cx="6066226" cy="1125140"/>
          </a:xfrm>
        </p:spPr>
        <p:txBody>
          <a:bodyPr anchor="b"/>
          <a:lstStyle>
            <a:lvl1pPr marL="0" indent="0">
              <a:buNone/>
              <a:defRPr sz="1585">
                <a:solidFill>
                  <a:schemeClr val="tx1">
                    <a:tint val="75000"/>
                  </a:schemeClr>
                </a:solidFill>
              </a:defRPr>
            </a:lvl1pPr>
            <a:lvl2pPr marL="362585" indent="0">
              <a:buNone/>
              <a:defRPr sz="1430">
                <a:solidFill>
                  <a:schemeClr val="tx1">
                    <a:tint val="75000"/>
                  </a:schemeClr>
                </a:solidFill>
              </a:defRPr>
            </a:lvl2pPr>
            <a:lvl3pPr marL="725805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3pPr>
            <a:lvl4pPr marL="1088390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4pPr>
            <a:lvl5pPr marL="1451610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5pPr>
            <a:lvl6pPr marL="1814195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6pPr>
            <a:lvl7pPr marL="2176780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7pPr>
            <a:lvl8pPr marL="2540000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8pPr>
            <a:lvl9pPr marL="2902585" indent="0">
              <a:buNone/>
              <a:defRPr sz="11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44144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开篇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3813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775" y="360357"/>
            <a:ext cx="6325728" cy="70312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88826" y="1200151"/>
            <a:ext cx="3094313" cy="3394472"/>
          </a:xfrm>
        </p:spPr>
        <p:txBody>
          <a:bodyPr/>
          <a:lstStyle>
            <a:lvl1pPr>
              <a:defRPr sz="1905"/>
            </a:lvl1pPr>
            <a:lvl2pPr>
              <a:defRPr sz="1585"/>
            </a:lvl2pPr>
            <a:lvl3pPr>
              <a:defRPr sz="1430"/>
            </a:lvl3pPr>
            <a:lvl4pPr>
              <a:defRPr sz="1270"/>
            </a:lvl4pPr>
            <a:lvl5pPr>
              <a:defRPr sz="1270"/>
            </a:lvl5pPr>
            <a:lvl6pPr>
              <a:defRPr sz="1430"/>
            </a:lvl6pPr>
            <a:lvl7pPr>
              <a:defRPr sz="1430"/>
            </a:lvl7pPr>
            <a:lvl8pPr>
              <a:defRPr sz="1430"/>
            </a:lvl8pPr>
            <a:lvl9pPr>
              <a:defRPr sz="143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796382" y="1200151"/>
            <a:ext cx="3061460" cy="3394472"/>
          </a:xfrm>
        </p:spPr>
        <p:txBody>
          <a:bodyPr/>
          <a:lstStyle>
            <a:lvl1pPr>
              <a:defRPr sz="1905"/>
            </a:lvl1pPr>
            <a:lvl2pPr>
              <a:defRPr sz="1585"/>
            </a:lvl2pPr>
            <a:lvl3pPr>
              <a:defRPr sz="1430"/>
            </a:lvl3pPr>
            <a:lvl4pPr>
              <a:defRPr sz="1270"/>
            </a:lvl4pPr>
            <a:lvl5pPr>
              <a:defRPr sz="1270"/>
            </a:lvl5pPr>
            <a:lvl6pPr>
              <a:defRPr sz="1430"/>
            </a:lvl6pPr>
            <a:lvl7pPr>
              <a:defRPr sz="1430"/>
            </a:lvl7pPr>
            <a:lvl8pPr>
              <a:defRPr sz="1430"/>
            </a:lvl8pPr>
            <a:lvl9pPr>
              <a:defRPr sz="143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28384738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8808" y="360357"/>
            <a:ext cx="6269034" cy="70312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88825" y="1151335"/>
            <a:ext cx="3094313" cy="479822"/>
          </a:xfrm>
        </p:spPr>
        <p:txBody>
          <a:bodyPr anchor="b"/>
          <a:lstStyle>
            <a:lvl1pPr marL="0" indent="0">
              <a:buNone/>
              <a:defRPr sz="1905" b="1"/>
            </a:lvl1pPr>
            <a:lvl2pPr marL="362585" indent="0">
              <a:buNone/>
              <a:defRPr sz="1585" b="1"/>
            </a:lvl2pPr>
            <a:lvl3pPr marL="725805" indent="0">
              <a:buNone/>
              <a:defRPr sz="1430" b="1"/>
            </a:lvl3pPr>
            <a:lvl4pPr marL="1088390" indent="0">
              <a:buNone/>
              <a:defRPr sz="1270" b="1"/>
            </a:lvl4pPr>
            <a:lvl5pPr marL="1451610" indent="0">
              <a:buNone/>
              <a:defRPr sz="1270" b="1"/>
            </a:lvl5pPr>
            <a:lvl6pPr marL="1814195" indent="0">
              <a:buNone/>
              <a:defRPr sz="1270" b="1"/>
            </a:lvl6pPr>
            <a:lvl7pPr marL="2176780" indent="0">
              <a:buNone/>
              <a:defRPr sz="1270" b="1"/>
            </a:lvl7pPr>
            <a:lvl8pPr marL="2540000" indent="0">
              <a:buNone/>
              <a:defRPr sz="1270" b="1"/>
            </a:lvl8pPr>
            <a:lvl9pPr marL="2902585" indent="0">
              <a:buNone/>
              <a:defRPr sz="127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8825" y="1631157"/>
            <a:ext cx="3094313" cy="2963466"/>
          </a:xfrm>
        </p:spPr>
        <p:txBody>
          <a:bodyPr/>
          <a:lstStyle>
            <a:lvl1pPr>
              <a:defRPr sz="1905"/>
            </a:lvl1pPr>
            <a:lvl2pPr>
              <a:defRPr sz="1585"/>
            </a:lvl2pPr>
            <a:lvl3pPr>
              <a:defRPr sz="1430"/>
            </a:lvl3pPr>
            <a:lvl4pPr>
              <a:defRPr sz="1270"/>
            </a:lvl4pPr>
            <a:lvl5pPr>
              <a:defRPr sz="1270"/>
            </a:lvl5pPr>
            <a:lvl6pPr>
              <a:defRPr sz="1270"/>
            </a:lvl6pPr>
            <a:lvl7pPr>
              <a:defRPr sz="1270"/>
            </a:lvl7pPr>
            <a:lvl8pPr>
              <a:defRPr sz="1270"/>
            </a:lvl8pPr>
            <a:lvl9pPr>
              <a:defRPr sz="127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739688" y="1151335"/>
            <a:ext cx="3118154" cy="479822"/>
          </a:xfrm>
        </p:spPr>
        <p:txBody>
          <a:bodyPr anchor="b"/>
          <a:lstStyle>
            <a:lvl1pPr marL="0" indent="0">
              <a:buNone/>
              <a:defRPr sz="1905" b="1"/>
            </a:lvl1pPr>
            <a:lvl2pPr marL="362585" indent="0">
              <a:buNone/>
              <a:defRPr sz="1585" b="1"/>
            </a:lvl2pPr>
            <a:lvl3pPr marL="725805" indent="0">
              <a:buNone/>
              <a:defRPr sz="1430" b="1"/>
            </a:lvl3pPr>
            <a:lvl4pPr marL="1088390" indent="0">
              <a:buNone/>
              <a:defRPr sz="1270" b="1"/>
            </a:lvl4pPr>
            <a:lvl5pPr marL="1451610" indent="0">
              <a:buNone/>
              <a:defRPr sz="1270" b="1"/>
            </a:lvl5pPr>
            <a:lvl6pPr marL="1814195" indent="0">
              <a:buNone/>
              <a:defRPr sz="1270" b="1"/>
            </a:lvl6pPr>
            <a:lvl7pPr marL="2176780" indent="0">
              <a:buNone/>
              <a:defRPr sz="1270" b="1"/>
            </a:lvl7pPr>
            <a:lvl8pPr marL="2540000" indent="0">
              <a:buNone/>
              <a:defRPr sz="1270" b="1"/>
            </a:lvl8pPr>
            <a:lvl9pPr marL="2902585" indent="0">
              <a:buNone/>
              <a:defRPr sz="127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11" name="内容占位符 3"/>
          <p:cNvSpPr>
            <a:spLocks noGrp="1"/>
          </p:cNvSpPr>
          <p:nvPr>
            <p:ph sz="half" idx="12"/>
          </p:nvPr>
        </p:nvSpPr>
        <p:spPr>
          <a:xfrm>
            <a:off x="3739688" y="1607809"/>
            <a:ext cx="3118154" cy="2963466"/>
          </a:xfrm>
        </p:spPr>
        <p:txBody>
          <a:bodyPr/>
          <a:lstStyle>
            <a:lvl1pPr>
              <a:defRPr sz="1905"/>
            </a:lvl1pPr>
            <a:lvl2pPr>
              <a:defRPr sz="1585"/>
            </a:lvl2pPr>
            <a:lvl3pPr>
              <a:defRPr sz="1430"/>
            </a:lvl3pPr>
            <a:lvl4pPr>
              <a:defRPr sz="1270"/>
            </a:lvl4pPr>
            <a:lvl5pPr>
              <a:defRPr sz="1270"/>
            </a:lvl5pPr>
            <a:lvl6pPr>
              <a:defRPr sz="1270"/>
            </a:lvl6pPr>
            <a:lvl7pPr>
              <a:defRPr sz="1270"/>
            </a:lvl7pPr>
            <a:lvl8pPr>
              <a:defRPr sz="1270"/>
            </a:lvl8pPr>
            <a:lvl9pPr>
              <a:defRPr sz="127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30665862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514257" y="354073"/>
            <a:ext cx="6428216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775" y="382605"/>
            <a:ext cx="6325728" cy="703120"/>
          </a:xfrm>
        </p:spPr>
        <p:txBody>
          <a:bodyPr/>
          <a:lstStyle>
            <a:lvl1pPr>
              <a:defRPr sz="254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  <p:extLst>
      <p:ext uri="{BB962C8B-B14F-4D97-AF65-F5344CB8AC3E}">
        <p14:creationId xmlns:p14="http://schemas.microsoft.com/office/powerpoint/2010/main" val="2096697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514262" y="354073"/>
            <a:ext cx="6428217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/>
          </a:sp3d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zh-CN" altLang="en-US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704139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22" y="360378"/>
            <a:ext cx="8310133" cy="680429"/>
          </a:xfrm>
        </p:spPr>
        <p:txBody>
          <a:bodyPr/>
          <a:lstStyle>
            <a:lvl1pPr>
              <a:defRPr sz="254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22" y="1154190"/>
            <a:ext cx="8310133" cy="3572250"/>
          </a:xfrm>
        </p:spPr>
        <p:txBody>
          <a:bodyPr/>
          <a:lstStyle>
            <a:lvl1pPr>
              <a:buClrTx/>
              <a:buSzPct val="100000"/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</a:defRPr>
            </a:lvl1pPr>
            <a:lvl2pPr>
              <a:buClr>
                <a:schemeClr val="tx1"/>
              </a:buClr>
              <a:buSzPct val="100000"/>
              <a:defRPr b="1">
                <a:solidFill>
                  <a:schemeClr val="bg1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b="1">
                <a:solidFill>
                  <a:schemeClr val="bg1"/>
                </a:solidFill>
              </a:defRPr>
            </a:lvl3pPr>
            <a:lvl4pPr>
              <a:buClrTx/>
              <a:buSzPct val="100000"/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6592682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开篇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3813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6747" y="171450"/>
            <a:ext cx="8092428" cy="628650"/>
          </a:xfrm>
        </p:spPr>
        <p:txBody>
          <a:bodyPr/>
          <a:lstStyle>
            <a:lvl1pPr>
              <a:defRPr sz="254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546747" y="984113"/>
            <a:ext cx="8092428" cy="37775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 smtClean="0"/>
              <a:t>单击图标添加表格</a:t>
            </a:r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6310639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9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DFB48A70-C0EB-CD4B-8BD2-EA6CFBEFC6C3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5DBF5EBD-9A8D-2B46-9AF8-2D186C43C4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9167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二级</a:t>
            </a:r>
          </a:p>
          <a:p>
            <a:pPr lvl="2"/>
            <a:r>
              <a:rPr lang="zh-CN" altLang="en-US" noProof="1" smtClean="0"/>
              <a:t>三级</a:t>
            </a:r>
          </a:p>
          <a:p>
            <a:pPr lvl="3"/>
            <a:r>
              <a:rPr lang="zh-CN" altLang="en-US" noProof="1" smtClean="0"/>
              <a:t>四级</a:t>
            </a:r>
          </a:p>
          <a:p>
            <a:pPr lvl="4"/>
            <a:r>
              <a:rPr lang="zh-CN" altLang="en-US" noProof="1" smtClean="0"/>
              <a:t>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7737872D-8D12-EA49-B797-334C65E234ED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2BC6C8CA-000E-BB44-8181-7E6E425BE7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694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40ED7778-1252-C648-8D2E-4943CC8BAC3A}" type="datetime1">
              <a:rPr lang="zh-CN" altLang="en-US"/>
              <a:pPr>
                <a:defRPr/>
              </a:pPr>
              <a:t>18/7/1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335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335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rgbClr val="000000"/>
                </a:solidFill>
                <a:latin typeface="Calibri" charset="0"/>
              </a:defRPr>
            </a:lvl1pPr>
          </a:lstStyle>
          <a:p>
            <a:pPr>
              <a:defRPr/>
            </a:pPr>
            <a:fld id="{C1DC5A7E-C16B-9A4B-8DF7-47F7ECF13B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046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9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4.xml"/><Relationship Id="rId12" Type="http://schemas.openxmlformats.org/officeDocument/2006/relationships/image" Target="../media/image1.jpe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0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0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1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4.xml"/><Relationship Id="rId13" Type="http://schemas.openxmlformats.org/officeDocument/2006/relationships/theme" Target="../theme/theme17.xml"/><Relationship Id="rId1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79.xml"/><Relationship Id="rId8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theme" Target="../theme/theme4.xml"/><Relationship Id="rId12" Type="http://schemas.openxmlformats.org/officeDocument/2006/relationships/image" Target="../media/image1.jpe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theme" Target="../theme/theme9.xml"/><Relationship Id="rId12" Type="http://schemas.openxmlformats.org/officeDocument/2006/relationships/image" Target="../media/image1.jpe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标题占位符 1"/>
          <p:cNvSpPr>
            <a:spLocks noGrp="1"/>
          </p:cNvSpPr>
          <p:nvPr>
            <p:ph type="title"/>
          </p:nvPr>
        </p:nvSpPr>
        <p:spPr bwMode="auto">
          <a:xfrm>
            <a:off x="376238" y="204788"/>
            <a:ext cx="8310562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560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376396" y="1381175"/>
            <a:ext cx="833437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25604" name="Picture 5" descr="C:\Documents and Settings\lidawei\桌面\2、当代logo.gif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342979"/>
            <a:ext cx="1244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65" r:id="rId2"/>
    <p:sldLayoutId id="2147484666" r:id="rId3"/>
    <p:sldLayoutId id="2147484667" r:id="rId4"/>
    <p:sldLayoutId id="2147484668" r:id="rId5"/>
    <p:sldLayoutId id="2147484669" r:id="rId6"/>
    <p:sldLayoutId id="2147484670" r:id="rId7"/>
    <p:sldLayoutId id="2147484640" r:id="rId8"/>
    <p:sldLayoutId id="2147484641" r:id="rId9"/>
    <p:sldLayoutId id="2147484642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5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5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5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5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5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5pPr>
      <a:lvl6pPr marL="362585" algn="ctr" rtl="0" fontAlgn="base">
        <a:spcBef>
          <a:spcPct val="0"/>
        </a:spcBef>
        <a:spcAft>
          <a:spcPct val="0"/>
        </a:spcAft>
        <a:defRPr sz="349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725805" algn="ctr" rtl="0" fontAlgn="base">
        <a:spcBef>
          <a:spcPct val="0"/>
        </a:spcBef>
        <a:spcAft>
          <a:spcPct val="0"/>
        </a:spcAft>
        <a:defRPr sz="349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088390" algn="ctr" rtl="0" fontAlgn="base">
        <a:spcBef>
          <a:spcPct val="0"/>
        </a:spcBef>
        <a:spcAft>
          <a:spcPct val="0"/>
        </a:spcAft>
        <a:defRPr sz="349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451610" algn="ctr" rtl="0" fontAlgn="base">
        <a:spcBef>
          <a:spcPct val="0"/>
        </a:spcBef>
        <a:spcAft>
          <a:spcPct val="0"/>
        </a:spcAft>
        <a:defRPr sz="349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590550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995805" indent="-181610" algn="l" defTabSz="725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5" kern="1200">
          <a:solidFill>
            <a:schemeClr val="tx1"/>
          </a:solidFill>
          <a:latin typeface="+mn-lt"/>
          <a:ea typeface="+mn-ea"/>
          <a:cs typeface="+mn-cs"/>
        </a:defRPr>
      </a:lvl6pPr>
      <a:lvl7pPr marL="2358390" indent="-181610" algn="l" defTabSz="725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5" kern="1200">
          <a:solidFill>
            <a:schemeClr val="tx1"/>
          </a:solidFill>
          <a:latin typeface="+mn-lt"/>
          <a:ea typeface="+mn-ea"/>
          <a:cs typeface="+mn-cs"/>
        </a:defRPr>
      </a:lvl7pPr>
      <a:lvl8pPr marL="2720975" indent="-181610" algn="l" defTabSz="725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5" kern="1200">
          <a:solidFill>
            <a:schemeClr val="tx1"/>
          </a:solidFill>
          <a:latin typeface="+mn-lt"/>
          <a:ea typeface="+mn-ea"/>
          <a:cs typeface="+mn-cs"/>
        </a:defRPr>
      </a:lvl8pPr>
      <a:lvl9pPr marL="3084195" indent="-181610" algn="l" defTabSz="725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1pPr>
      <a:lvl2pPr marL="362585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2pPr>
      <a:lvl3pPr marL="725805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3pPr>
      <a:lvl4pPr marL="108839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4pPr>
      <a:lvl5pPr marL="145161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5pPr>
      <a:lvl6pPr marL="1814195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6pPr>
      <a:lvl7pPr marL="217678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7pPr>
      <a:lvl8pPr marL="254000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8pPr>
      <a:lvl9pPr marL="2902585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124" r:id="rId1"/>
    <p:sldLayoutId id="2147485125" r:id="rId2"/>
    <p:sldLayoutId id="2147485126" r:id="rId3"/>
    <p:sldLayoutId id="2147485127" r:id="rId4"/>
    <p:sldLayoutId id="2147485128" r:id="rId5"/>
    <p:sldLayoutId id="2147485129" r:id="rId6"/>
    <p:sldLayoutId id="2147485130" r:id="rId7"/>
    <p:sldLayoutId id="2147485131" r:id="rId8"/>
    <p:sldLayoutId id="2147485132" r:id="rId9"/>
    <p:sldLayoutId id="2147485133" r:id="rId10"/>
    <p:sldLayoutId id="2147485134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宋体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宋体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宋体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宋体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136" r:id="rId1"/>
    <p:sldLayoutId id="2147485137" r:id="rId2"/>
    <p:sldLayoutId id="2147485138" r:id="rId3"/>
    <p:sldLayoutId id="2147485139" r:id="rId4"/>
    <p:sldLayoutId id="2147485140" r:id="rId5"/>
    <p:sldLayoutId id="2147485141" r:id="rId6"/>
    <p:sldLayoutId id="2147485142" r:id="rId7"/>
    <p:sldLayoutId id="2147485143" r:id="rId8"/>
    <p:sldLayoutId id="2147485144" r:id="rId9"/>
    <p:sldLayoutId id="2147485145" r:id="rId10"/>
    <p:sldLayoutId id="214748514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12535" tIns="56268" rIns="112535" bIns="562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>
                <a:sym typeface="Arial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8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12535" tIns="56268" rIns="112535" bIns="562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>
                <a:sym typeface="Arial" charset="0"/>
              </a:rPr>
              <a:t>单击此处编辑母版文本样式</a:t>
            </a:r>
            <a:endParaRPr lang="zh-CN">
              <a:sym typeface="Arial" charset="0"/>
            </a:endParaRPr>
          </a:p>
          <a:p>
            <a:pPr lvl="1"/>
            <a:r>
              <a:rPr lang="zh-CN" altLang="en-US">
                <a:sym typeface="Arial" charset="0"/>
              </a:rPr>
              <a:t>第二级</a:t>
            </a:r>
            <a:endParaRPr lang="zh-CN">
              <a:sym typeface="Arial" charset="0"/>
            </a:endParaRPr>
          </a:p>
          <a:p>
            <a:pPr lvl="2"/>
            <a:r>
              <a:rPr lang="zh-CN" altLang="en-US">
                <a:sym typeface="Arial" charset="0"/>
              </a:rPr>
              <a:t>第三级</a:t>
            </a:r>
            <a:endParaRPr lang="zh-CN">
              <a:sym typeface="Arial" charset="0"/>
            </a:endParaRPr>
          </a:p>
          <a:p>
            <a:pPr lvl="3"/>
            <a:r>
              <a:rPr lang="zh-CN" altLang="en-US">
                <a:sym typeface="Arial" charset="0"/>
              </a:rPr>
              <a:t>第四级</a:t>
            </a:r>
            <a:endParaRPr lang="zh-CN">
              <a:sym typeface="Arial" charset="0"/>
            </a:endParaRPr>
          </a:p>
          <a:p>
            <a:pPr lvl="4"/>
            <a:r>
              <a:rPr lang="zh-CN" altLang="en-US">
                <a:sym typeface="Arial" charset="0"/>
              </a:rPr>
              <a:t>第五级</a:t>
            </a:r>
          </a:p>
        </p:txBody>
      </p:sp>
      <p:sp>
        <p:nvSpPr>
          <p:cNvPr id="4100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5"/>
            <a:ext cx="21336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535" tIns="56268" rIns="112535" bIns="56268" numCol="1" anchor="ctr" anchorCtr="0" compatLnSpc="1">
            <a:prstTxWarp prst="textNoShape">
              <a:avLst/>
            </a:prstTxWarp>
          </a:bodyPr>
          <a:lstStyle>
            <a:lvl1pPr defTabSz="815975" eaLnBrk="1" hangingPunct="1">
              <a:defRPr sz="10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CEAC2DF-8943-F440-9ABA-538A77B2A2BC}" type="datetime1">
              <a:rPr lang="zh-CN" altLang="en-US"/>
              <a:pPr>
                <a:defRPr/>
              </a:pPr>
              <a:t>18/7/1</a:t>
            </a:fld>
            <a:endParaRPr lang="zh-CN" altLang="en-US" sz="1500">
              <a:solidFill>
                <a:srgbClr val="000000"/>
              </a:solidFill>
            </a:endParaRPr>
          </a:p>
        </p:txBody>
      </p:sp>
      <p:sp>
        <p:nvSpPr>
          <p:cNvPr id="4101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5"/>
            <a:ext cx="28956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535" tIns="56268" rIns="112535" bIns="56268" numCol="1" anchor="ctr" anchorCtr="0" compatLnSpc="1"/>
          <a:lstStyle>
            <a:lvl1pPr algn="ctr" defTabSz="815975" eaLnBrk="1" hangingPunct="1">
              <a:buFontTx/>
              <a:buNone/>
              <a:defRPr sz="109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2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5"/>
            <a:ext cx="21336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535" tIns="56268" rIns="112535" bIns="56268" numCol="1" anchor="ctr" anchorCtr="0" compatLnSpc="1">
            <a:prstTxWarp prst="textNoShape">
              <a:avLst/>
            </a:prstTxWarp>
          </a:bodyPr>
          <a:lstStyle>
            <a:lvl1pPr algn="r" defTabSz="815975" eaLnBrk="1" hangingPunct="1">
              <a:defRPr sz="10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72ECFE0-83EC-C14E-A1B7-E0A10BCE2B45}" type="slidenum">
              <a:rPr lang="zh-CN" altLang="en-US"/>
              <a:pPr>
                <a:defRPr/>
              </a:pPr>
              <a:t>‹#›</a:t>
            </a:fld>
            <a:endParaRPr lang="zh-CN" altLang="en-US" sz="15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74" r:id="rId1"/>
    <p:sldLayoutId id="2147485475" r:id="rId2"/>
    <p:sldLayoutId id="2147485476" r:id="rId3"/>
    <p:sldLayoutId id="2147485477" r:id="rId4"/>
    <p:sldLayoutId id="2147485478" r:id="rId5"/>
    <p:sldLayoutId id="2147485479" r:id="rId6"/>
    <p:sldLayoutId id="2147485480" r:id="rId7"/>
    <p:sldLayoutId id="2147485481" r:id="rId8"/>
    <p:sldLayoutId id="2147485482" r:id="rId9"/>
    <p:sldLayoutId id="2147485483" r:id="rId10"/>
    <p:sldLayoutId id="2147485484" r:id="rId11"/>
  </p:sldLayoutIdLst>
  <p:txStyles>
    <p:titleStyle>
      <a:lvl1pPr marL="815975" indent="-815975" algn="ctr" rtl="0" eaLnBrk="1" fontAlgn="base" hangingPunct="1">
        <a:spcBef>
          <a:spcPct val="0"/>
        </a:spcBef>
        <a:spcAft>
          <a:spcPct val="0"/>
        </a:spcAft>
        <a:defRPr kumimoji="1" sz="3900">
          <a:solidFill>
            <a:schemeClr val="tx1"/>
          </a:solidFill>
          <a:latin typeface="+mj-lt"/>
          <a:ea typeface="+mj-ea"/>
          <a:cs typeface="微软雅黑" charset="0"/>
          <a:sym typeface="Arial" charset="0"/>
        </a:defRPr>
      </a:lvl1pPr>
      <a:lvl2pPr marL="815975" indent="-815975" algn="ctr" rtl="0" eaLnBrk="1" fontAlgn="base" hangingPunct="1">
        <a:spcBef>
          <a:spcPct val="0"/>
        </a:spcBef>
        <a:spcAft>
          <a:spcPct val="0"/>
        </a:spcAft>
        <a:defRPr kumimoji="1" sz="39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微软雅黑" charset="0"/>
          <a:sym typeface="Arial" charset="0"/>
        </a:defRPr>
      </a:lvl2pPr>
      <a:lvl3pPr marL="815975" indent="-815975" algn="ctr" rtl="0" eaLnBrk="1" fontAlgn="base" hangingPunct="1">
        <a:spcBef>
          <a:spcPct val="0"/>
        </a:spcBef>
        <a:spcAft>
          <a:spcPct val="0"/>
        </a:spcAft>
        <a:defRPr kumimoji="1" sz="39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微软雅黑" charset="0"/>
          <a:sym typeface="Arial" charset="0"/>
        </a:defRPr>
      </a:lvl3pPr>
      <a:lvl4pPr marL="815975" indent="-815975" algn="ctr" rtl="0" eaLnBrk="1" fontAlgn="base" hangingPunct="1">
        <a:spcBef>
          <a:spcPct val="0"/>
        </a:spcBef>
        <a:spcAft>
          <a:spcPct val="0"/>
        </a:spcAft>
        <a:defRPr kumimoji="1" sz="39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微软雅黑" charset="0"/>
          <a:sym typeface="Arial" charset="0"/>
        </a:defRPr>
      </a:lvl4pPr>
      <a:lvl5pPr marL="815975" indent="-815975" algn="ctr" rtl="0" eaLnBrk="1" fontAlgn="base" hangingPunct="1">
        <a:spcBef>
          <a:spcPct val="0"/>
        </a:spcBef>
        <a:spcAft>
          <a:spcPct val="0"/>
        </a:spcAft>
        <a:defRPr kumimoji="1" sz="39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微软雅黑" charset="0"/>
          <a:sym typeface="Arial" charset="0"/>
        </a:defRPr>
      </a:lvl5pPr>
      <a:lvl6pPr marL="1148080" indent="-815975" algn="ctr" rtl="0" eaLnBrk="1" fontAlgn="base" hangingPunct="1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6pPr>
      <a:lvl7pPr marL="1479550" indent="-815975" algn="ctr" rtl="0" eaLnBrk="1" fontAlgn="base" hangingPunct="1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7pPr>
      <a:lvl8pPr marL="1811020" indent="-815975" algn="ctr" rtl="0" eaLnBrk="1" fontAlgn="base" hangingPunct="1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8pPr>
      <a:lvl9pPr marL="2142490" indent="-815975" algn="ctr" rtl="0" eaLnBrk="1" fontAlgn="base" hangingPunct="1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9pPr>
    </p:titleStyle>
    <p:bodyStyle>
      <a:lvl1pPr marL="306388" indent="-306388" algn="l" defTabSz="81597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800">
          <a:solidFill>
            <a:schemeClr val="tx1"/>
          </a:solidFill>
          <a:latin typeface="+mn-lt"/>
          <a:ea typeface="+mn-ea"/>
          <a:cs typeface="微软雅黑" charset="0"/>
          <a:sym typeface="Arial" charset="0"/>
        </a:defRPr>
      </a:lvl1pPr>
      <a:lvl2pPr marL="663575" indent="-255588" algn="l" defTabSz="81597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400">
          <a:solidFill>
            <a:schemeClr val="tx1"/>
          </a:solidFill>
          <a:latin typeface="+mn-lt"/>
          <a:ea typeface="+mn-ea"/>
          <a:cs typeface="微软雅黑" charset="0"/>
          <a:sym typeface="Arial" charset="0"/>
        </a:defRPr>
      </a:lvl2pPr>
      <a:lvl3pPr marL="1019175" indent="-203200" algn="l" defTabSz="81597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100">
          <a:solidFill>
            <a:schemeClr val="tx1"/>
          </a:solidFill>
          <a:latin typeface="+mn-lt"/>
          <a:ea typeface="+mn-ea"/>
          <a:cs typeface="微软雅黑" charset="0"/>
          <a:sym typeface="Arial" charset="0"/>
        </a:defRPr>
      </a:lvl3pPr>
      <a:lvl4pPr marL="1427163" indent="-201613" algn="l" defTabSz="81597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>
          <a:solidFill>
            <a:schemeClr val="tx1"/>
          </a:solidFill>
          <a:latin typeface="+mn-lt"/>
          <a:ea typeface="+mn-ea"/>
          <a:cs typeface="微软雅黑" charset="0"/>
          <a:sym typeface="Arial" charset="0"/>
        </a:defRPr>
      </a:lvl4pPr>
      <a:lvl5pPr marL="1836738" indent="-204788" algn="l" defTabSz="81597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>
          <a:solidFill>
            <a:schemeClr val="tx1"/>
          </a:solidFill>
          <a:latin typeface="+mn-lt"/>
          <a:ea typeface="+mn-ea"/>
          <a:cs typeface="微软雅黑" charset="0"/>
          <a:sym typeface="Arial" charset="0"/>
        </a:defRPr>
      </a:lvl5pPr>
      <a:lvl6pPr marL="2167890" indent="-203835" algn="l" defTabSz="8159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15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6pPr>
      <a:lvl7pPr marL="2499360" indent="-203835" algn="l" defTabSz="8159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15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7pPr>
      <a:lvl8pPr marL="2830830" indent="-203835" algn="l" defTabSz="8159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15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8pPr>
      <a:lvl9pPr marL="3162300" indent="-203835" algn="l" defTabSz="8159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15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1pPr>
      <a:lvl2pPr marL="331470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2pPr>
      <a:lvl3pPr marL="662940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3pPr>
      <a:lvl4pPr marL="994410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4pPr>
      <a:lvl5pPr marL="1326515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5pPr>
      <a:lvl6pPr marL="1657985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6pPr>
      <a:lvl7pPr marL="1989455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7pPr>
      <a:lvl8pPr marL="2320925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8pPr>
      <a:lvl9pPr marL="2652395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486" r:id="rId1"/>
    <p:sldLayoutId id="2147485487" r:id="rId2"/>
    <p:sldLayoutId id="2147485488" r:id="rId3"/>
    <p:sldLayoutId id="2147485489" r:id="rId4"/>
    <p:sldLayoutId id="2147485490" r:id="rId5"/>
    <p:sldLayoutId id="2147485491" r:id="rId6"/>
    <p:sldLayoutId id="2147485492" r:id="rId7"/>
    <p:sldLayoutId id="2147485493" r:id="rId8"/>
    <p:sldLayoutId id="2147485494" r:id="rId9"/>
    <p:sldLayoutId id="2147485495" r:id="rId10"/>
    <p:sldLayoutId id="214748549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标题占位符 1"/>
          <p:cNvSpPr>
            <a:spLocks noGrp="1"/>
          </p:cNvSpPr>
          <p:nvPr>
            <p:ph type="title"/>
          </p:nvPr>
        </p:nvSpPr>
        <p:spPr bwMode="auto">
          <a:xfrm>
            <a:off x="376238" y="204788"/>
            <a:ext cx="8310562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560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376300" y="1381156"/>
            <a:ext cx="833437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25604" name="Picture 5" descr="C:\Documents and Settings\lidawei\桌面\2、当代logo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342931"/>
            <a:ext cx="1244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98" r:id="rId1"/>
    <p:sldLayoutId id="2147485499" r:id="rId2"/>
    <p:sldLayoutId id="2147485500" r:id="rId3"/>
    <p:sldLayoutId id="2147485501" r:id="rId4"/>
    <p:sldLayoutId id="2147485502" r:id="rId5"/>
    <p:sldLayoutId id="2147485503" r:id="rId6"/>
    <p:sldLayoutId id="2147485504" r:id="rId7"/>
    <p:sldLayoutId id="2147485505" r:id="rId8"/>
    <p:sldLayoutId id="2147485506" r:id="rId9"/>
    <p:sldLayoutId id="2147485507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25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25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25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25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25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5pPr>
      <a:lvl6pPr marL="362585" algn="ctr" rtl="0" eaLnBrk="1" fontAlgn="base" hangingPunct="1">
        <a:spcBef>
          <a:spcPct val="0"/>
        </a:spcBef>
        <a:spcAft>
          <a:spcPct val="0"/>
        </a:spcAft>
        <a:defRPr sz="349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725805" algn="ctr" rtl="0" eaLnBrk="1" fontAlgn="base" hangingPunct="1">
        <a:spcBef>
          <a:spcPct val="0"/>
        </a:spcBef>
        <a:spcAft>
          <a:spcPct val="0"/>
        </a:spcAft>
        <a:defRPr sz="349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088390" algn="ctr" rtl="0" eaLnBrk="1" fontAlgn="base" hangingPunct="1">
        <a:spcBef>
          <a:spcPct val="0"/>
        </a:spcBef>
        <a:spcAft>
          <a:spcPct val="0"/>
        </a:spcAft>
        <a:defRPr sz="349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451610" algn="ctr" rtl="0" eaLnBrk="1" fontAlgn="base" hangingPunct="1">
        <a:spcBef>
          <a:spcPct val="0"/>
        </a:spcBef>
        <a:spcAft>
          <a:spcPct val="0"/>
        </a:spcAft>
        <a:defRPr sz="349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590550" indent="-2270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9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995805" indent="-181610" algn="l" defTabSz="725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5" kern="1200">
          <a:solidFill>
            <a:schemeClr val="tx1"/>
          </a:solidFill>
          <a:latin typeface="+mn-lt"/>
          <a:ea typeface="+mn-ea"/>
          <a:cs typeface="+mn-cs"/>
        </a:defRPr>
      </a:lvl6pPr>
      <a:lvl7pPr marL="2358390" indent="-181610" algn="l" defTabSz="725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5" kern="1200">
          <a:solidFill>
            <a:schemeClr val="tx1"/>
          </a:solidFill>
          <a:latin typeface="+mn-lt"/>
          <a:ea typeface="+mn-ea"/>
          <a:cs typeface="+mn-cs"/>
        </a:defRPr>
      </a:lvl7pPr>
      <a:lvl8pPr marL="2720975" indent="-181610" algn="l" defTabSz="725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5" kern="1200">
          <a:solidFill>
            <a:schemeClr val="tx1"/>
          </a:solidFill>
          <a:latin typeface="+mn-lt"/>
          <a:ea typeface="+mn-ea"/>
          <a:cs typeface="+mn-cs"/>
        </a:defRPr>
      </a:lvl8pPr>
      <a:lvl9pPr marL="3084195" indent="-181610" algn="l" defTabSz="725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1pPr>
      <a:lvl2pPr marL="362585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2pPr>
      <a:lvl3pPr marL="725805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3pPr>
      <a:lvl4pPr marL="108839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4pPr>
      <a:lvl5pPr marL="145161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5pPr>
      <a:lvl6pPr marL="1814195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6pPr>
      <a:lvl7pPr marL="217678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7pPr>
      <a:lvl8pPr marL="254000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8pPr>
      <a:lvl9pPr marL="2902585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9" r:id="rId1"/>
    <p:sldLayoutId id="2147485510" r:id="rId2"/>
    <p:sldLayoutId id="2147485511" r:id="rId3"/>
    <p:sldLayoutId id="2147485512" r:id="rId4"/>
    <p:sldLayoutId id="2147485513" r:id="rId5"/>
    <p:sldLayoutId id="2147485514" r:id="rId6"/>
    <p:sldLayoutId id="2147485515" r:id="rId7"/>
    <p:sldLayoutId id="2147485516" r:id="rId8"/>
    <p:sldLayoutId id="2147485517" r:id="rId9"/>
    <p:sldLayoutId id="2147485518" r:id="rId10"/>
    <p:sldLayoutId id="2147485519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宋体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宋体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宋体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宋体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4716837"/>
            <a:ext cx="533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50427"/>
            <a:ext cx="7770813" cy="10287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657350"/>
            <a:ext cx="7770813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1" y="4716837"/>
            <a:ext cx="237564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8F24D-EB19-4AE0-B015-2BEA6D5224F2}" type="datetimeFigureOut">
              <a:rPr lang="en-US" smtClean="0"/>
              <a:t>18/7/1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4716837"/>
            <a:ext cx="315557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97" r:id="rId1"/>
    <p:sldLayoutId id="2147486098" r:id="rId2"/>
    <p:sldLayoutId id="2147486099" r:id="rId3"/>
    <p:sldLayoutId id="2147486100" r:id="rId4"/>
    <p:sldLayoutId id="2147486101" r:id="rId5"/>
    <p:sldLayoutId id="2147486102" r:id="rId6"/>
    <p:sldLayoutId id="2147486103" r:id="rId7"/>
    <p:sldLayoutId id="2147486104" r:id="rId8"/>
    <p:sldLayoutId id="2147486105" r:id="rId9"/>
    <p:sldLayoutId id="2147486106" r:id="rId10"/>
    <p:sldLayoutId id="2147486107" r:id="rId11"/>
    <p:sldLayoutId id="21474861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12535" tIns="56268" rIns="112535" bIns="562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>
                <a:sym typeface="Arial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9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12535" tIns="56268" rIns="112535" bIns="562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>
                <a:sym typeface="Arial" charset="0"/>
              </a:rPr>
              <a:t>单击此处编辑母版文本样式</a:t>
            </a:r>
            <a:endParaRPr lang="zh-CN">
              <a:sym typeface="Arial" charset="0"/>
            </a:endParaRPr>
          </a:p>
          <a:p>
            <a:pPr lvl="1"/>
            <a:r>
              <a:rPr lang="zh-CN" altLang="en-US">
                <a:sym typeface="Arial" charset="0"/>
              </a:rPr>
              <a:t>第二级</a:t>
            </a:r>
            <a:endParaRPr lang="zh-CN">
              <a:sym typeface="Arial" charset="0"/>
            </a:endParaRPr>
          </a:p>
          <a:p>
            <a:pPr lvl="2"/>
            <a:r>
              <a:rPr lang="zh-CN" altLang="en-US">
                <a:sym typeface="Arial" charset="0"/>
              </a:rPr>
              <a:t>第三级</a:t>
            </a:r>
            <a:endParaRPr lang="zh-CN">
              <a:sym typeface="Arial" charset="0"/>
            </a:endParaRPr>
          </a:p>
          <a:p>
            <a:pPr lvl="3"/>
            <a:r>
              <a:rPr lang="zh-CN" altLang="en-US">
                <a:sym typeface="Arial" charset="0"/>
              </a:rPr>
              <a:t>第四级</a:t>
            </a:r>
            <a:endParaRPr lang="zh-CN">
              <a:sym typeface="Arial" charset="0"/>
            </a:endParaRPr>
          </a:p>
          <a:p>
            <a:pPr lvl="4"/>
            <a:r>
              <a:rPr lang="zh-CN" altLang="en-US">
                <a:sym typeface="Arial" charset="0"/>
              </a:rPr>
              <a:t>第五级</a:t>
            </a:r>
          </a:p>
        </p:txBody>
      </p:sp>
      <p:sp>
        <p:nvSpPr>
          <p:cNvPr id="4100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5"/>
            <a:ext cx="21336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535" tIns="56268" rIns="112535" bIns="56268" numCol="1" anchor="ctr" anchorCtr="0" compatLnSpc="1">
            <a:prstTxWarp prst="textNoShape">
              <a:avLst/>
            </a:prstTxWarp>
          </a:bodyPr>
          <a:lstStyle>
            <a:lvl1pPr defTabSz="815975" eaLnBrk="1" hangingPunct="1">
              <a:defRPr sz="10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CEAC2DF-8943-F440-9ABA-538A77B2A2BC}" type="datetime1">
              <a:rPr lang="zh-CN" altLang="en-US"/>
              <a:pPr>
                <a:defRPr/>
              </a:pPr>
              <a:t>18/7/1</a:t>
            </a:fld>
            <a:endParaRPr lang="zh-CN" altLang="en-US" sz="1500">
              <a:solidFill>
                <a:srgbClr val="000000"/>
              </a:solidFill>
            </a:endParaRPr>
          </a:p>
        </p:txBody>
      </p:sp>
      <p:sp>
        <p:nvSpPr>
          <p:cNvPr id="4101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5"/>
            <a:ext cx="28956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535" tIns="56268" rIns="112535" bIns="56268" numCol="1" anchor="ctr" anchorCtr="0" compatLnSpc="1"/>
          <a:lstStyle>
            <a:lvl1pPr algn="ctr" defTabSz="815975" eaLnBrk="1" hangingPunct="1">
              <a:buFontTx/>
              <a:buNone/>
              <a:defRPr sz="109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2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5"/>
            <a:ext cx="21336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535" tIns="56268" rIns="112535" bIns="56268" numCol="1" anchor="ctr" anchorCtr="0" compatLnSpc="1">
            <a:prstTxWarp prst="textNoShape">
              <a:avLst/>
            </a:prstTxWarp>
          </a:bodyPr>
          <a:lstStyle>
            <a:lvl1pPr algn="r" defTabSz="815975" eaLnBrk="1" hangingPunct="1">
              <a:defRPr sz="10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72ECFE0-83EC-C14E-A1B7-E0A10BCE2B45}" type="slidenum">
              <a:rPr lang="zh-CN" altLang="en-US"/>
              <a:pPr>
                <a:defRPr/>
              </a:pPr>
              <a:t>‹#›</a:t>
            </a:fld>
            <a:endParaRPr lang="zh-CN" altLang="en-US" sz="1500">
              <a:solidFill>
                <a:srgbClr val="000000"/>
              </a:solidFill>
            </a:endParaRPr>
          </a:p>
        </p:txBody>
      </p:sp>
      <p:pic>
        <p:nvPicPr>
          <p:cNvPr id="7" name="Picture 5" descr="C:\Documents and Settings\lidawei\桌面\2、当代logo.gif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342979"/>
            <a:ext cx="1244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30" r:id="rId1"/>
    <p:sldLayoutId id="2147485031" r:id="rId2"/>
    <p:sldLayoutId id="2147485032" r:id="rId3"/>
    <p:sldLayoutId id="2147485033" r:id="rId4"/>
    <p:sldLayoutId id="2147485034" r:id="rId5"/>
    <p:sldLayoutId id="2147485035" r:id="rId6"/>
    <p:sldLayoutId id="2147485036" r:id="rId7"/>
    <p:sldLayoutId id="2147485037" r:id="rId8"/>
    <p:sldLayoutId id="2147485038" r:id="rId9"/>
    <p:sldLayoutId id="2147485039" r:id="rId10"/>
    <p:sldLayoutId id="2147485040" r:id="rId11"/>
  </p:sldLayoutIdLst>
  <p:txStyles>
    <p:titleStyle>
      <a:lvl1pPr marL="815975" indent="-815975" algn="ctr" rtl="0" eaLnBrk="1" fontAlgn="base" hangingPunct="1">
        <a:spcBef>
          <a:spcPct val="0"/>
        </a:spcBef>
        <a:spcAft>
          <a:spcPct val="0"/>
        </a:spcAft>
        <a:defRPr kumimoji="1" sz="3900">
          <a:solidFill>
            <a:schemeClr val="tx1"/>
          </a:solidFill>
          <a:latin typeface="+mj-lt"/>
          <a:ea typeface="+mj-ea"/>
          <a:cs typeface="微软雅黑" charset="0"/>
          <a:sym typeface="Arial" charset="0"/>
        </a:defRPr>
      </a:lvl1pPr>
      <a:lvl2pPr marL="815975" indent="-815975" algn="ctr" rtl="0" eaLnBrk="1" fontAlgn="base" hangingPunct="1">
        <a:spcBef>
          <a:spcPct val="0"/>
        </a:spcBef>
        <a:spcAft>
          <a:spcPct val="0"/>
        </a:spcAft>
        <a:defRPr kumimoji="1" sz="39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微软雅黑" charset="0"/>
          <a:sym typeface="Arial" charset="0"/>
        </a:defRPr>
      </a:lvl2pPr>
      <a:lvl3pPr marL="815975" indent="-815975" algn="ctr" rtl="0" eaLnBrk="1" fontAlgn="base" hangingPunct="1">
        <a:spcBef>
          <a:spcPct val="0"/>
        </a:spcBef>
        <a:spcAft>
          <a:spcPct val="0"/>
        </a:spcAft>
        <a:defRPr kumimoji="1" sz="39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微软雅黑" charset="0"/>
          <a:sym typeface="Arial" charset="0"/>
        </a:defRPr>
      </a:lvl3pPr>
      <a:lvl4pPr marL="815975" indent="-815975" algn="ctr" rtl="0" eaLnBrk="1" fontAlgn="base" hangingPunct="1">
        <a:spcBef>
          <a:spcPct val="0"/>
        </a:spcBef>
        <a:spcAft>
          <a:spcPct val="0"/>
        </a:spcAft>
        <a:defRPr kumimoji="1" sz="39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微软雅黑" charset="0"/>
          <a:sym typeface="Arial" charset="0"/>
        </a:defRPr>
      </a:lvl4pPr>
      <a:lvl5pPr marL="815975" indent="-815975" algn="ctr" rtl="0" eaLnBrk="1" fontAlgn="base" hangingPunct="1">
        <a:spcBef>
          <a:spcPct val="0"/>
        </a:spcBef>
        <a:spcAft>
          <a:spcPct val="0"/>
        </a:spcAft>
        <a:defRPr kumimoji="1" sz="39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微软雅黑" charset="0"/>
          <a:sym typeface="Arial" charset="0"/>
        </a:defRPr>
      </a:lvl5pPr>
      <a:lvl6pPr marL="1148080" indent="-815975" algn="ctr" rtl="0" eaLnBrk="1" fontAlgn="base" hangingPunct="1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6pPr>
      <a:lvl7pPr marL="1479550" indent="-815975" algn="ctr" rtl="0" eaLnBrk="1" fontAlgn="base" hangingPunct="1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7pPr>
      <a:lvl8pPr marL="1811020" indent="-815975" algn="ctr" rtl="0" eaLnBrk="1" fontAlgn="base" hangingPunct="1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8pPr>
      <a:lvl9pPr marL="2142490" indent="-815975" algn="ctr" rtl="0" eaLnBrk="1" fontAlgn="base" hangingPunct="1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9pPr>
    </p:titleStyle>
    <p:bodyStyle>
      <a:lvl1pPr marL="306388" indent="-306388" algn="l" defTabSz="81597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800">
          <a:solidFill>
            <a:schemeClr val="tx1"/>
          </a:solidFill>
          <a:latin typeface="+mn-lt"/>
          <a:ea typeface="+mn-ea"/>
          <a:cs typeface="微软雅黑" charset="0"/>
          <a:sym typeface="Arial" charset="0"/>
        </a:defRPr>
      </a:lvl1pPr>
      <a:lvl2pPr marL="663575" indent="-255588" algn="l" defTabSz="81597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400">
          <a:solidFill>
            <a:schemeClr val="tx1"/>
          </a:solidFill>
          <a:latin typeface="+mn-lt"/>
          <a:ea typeface="+mn-ea"/>
          <a:cs typeface="微软雅黑" charset="0"/>
          <a:sym typeface="Arial" charset="0"/>
        </a:defRPr>
      </a:lvl2pPr>
      <a:lvl3pPr marL="1019175" indent="-203200" algn="l" defTabSz="81597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100">
          <a:solidFill>
            <a:schemeClr val="tx1"/>
          </a:solidFill>
          <a:latin typeface="+mn-lt"/>
          <a:ea typeface="+mn-ea"/>
          <a:cs typeface="微软雅黑" charset="0"/>
          <a:sym typeface="Arial" charset="0"/>
        </a:defRPr>
      </a:lvl3pPr>
      <a:lvl4pPr marL="1427163" indent="-201613" algn="l" defTabSz="81597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>
          <a:solidFill>
            <a:schemeClr val="tx1"/>
          </a:solidFill>
          <a:latin typeface="+mn-lt"/>
          <a:ea typeface="+mn-ea"/>
          <a:cs typeface="微软雅黑" charset="0"/>
          <a:sym typeface="Arial" charset="0"/>
        </a:defRPr>
      </a:lvl4pPr>
      <a:lvl5pPr marL="1836738" indent="-204788" algn="l" defTabSz="81597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>
          <a:solidFill>
            <a:schemeClr val="tx1"/>
          </a:solidFill>
          <a:latin typeface="+mn-lt"/>
          <a:ea typeface="+mn-ea"/>
          <a:cs typeface="微软雅黑" charset="0"/>
          <a:sym typeface="Arial" charset="0"/>
        </a:defRPr>
      </a:lvl5pPr>
      <a:lvl6pPr marL="2167890" indent="-203835" algn="l" defTabSz="8159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15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6pPr>
      <a:lvl7pPr marL="2499360" indent="-203835" algn="l" defTabSz="8159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15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7pPr>
      <a:lvl8pPr marL="2830830" indent="-203835" algn="l" defTabSz="8159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15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8pPr>
      <a:lvl9pPr marL="3162300" indent="-203835" algn="l" defTabSz="8159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15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1pPr>
      <a:lvl2pPr marL="331470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2pPr>
      <a:lvl3pPr marL="662940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3pPr>
      <a:lvl4pPr marL="994410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4pPr>
      <a:lvl5pPr marL="1326515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5pPr>
      <a:lvl6pPr marL="1657985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6pPr>
      <a:lvl7pPr marL="1989455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7pPr>
      <a:lvl8pPr marL="2320925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8pPr>
      <a:lvl9pPr marL="2652395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042" r:id="rId1"/>
    <p:sldLayoutId id="2147485043" r:id="rId2"/>
    <p:sldLayoutId id="2147485044" r:id="rId3"/>
    <p:sldLayoutId id="2147485045" r:id="rId4"/>
    <p:sldLayoutId id="2147485046" r:id="rId5"/>
    <p:sldLayoutId id="2147485047" r:id="rId6"/>
    <p:sldLayoutId id="2147485048" r:id="rId7"/>
    <p:sldLayoutId id="2147485049" r:id="rId8"/>
    <p:sldLayoutId id="2147485050" r:id="rId9"/>
    <p:sldLayoutId id="2147485051" r:id="rId10"/>
    <p:sldLayoutId id="214748505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标题占位符 1"/>
          <p:cNvSpPr>
            <a:spLocks noGrp="1"/>
          </p:cNvSpPr>
          <p:nvPr>
            <p:ph type="title"/>
          </p:nvPr>
        </p:nvSpPr>
        <p:spPr bwMode="auto">
          <a:xfrm>
            <a:off x="376238" y="204788"/>
            <a:ext cx="8310562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560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376382" y="1381175"/>
            <a:ext cx="833437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25604" name="Picture 5" descr="C:\Documents and Settings\lidawei\桌面\2、当代logo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342972"/>
            <a:ext cx="1244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54" r:id="rId1"/>
    <p:sldLayoutId id="2147485055" r:id="rId2"/>
    <p:sldLayoutId id="2147485056" r:id="rId3"/>
    <p:sldLayoutId id="2147485057" r:id="rId4"/>
    <p:sldLayoutId id="2147485058" r:id="rId5"/>
    <p:sldLayoutId id="2147485059" r:id="rId6"/>
    <p:sldLayoutId id="2147485060" r:id="rId7"/>
    <p:sldLayoutId id="2147485061" r:id="rId8"/>
    <p:sldLayoutId id="2147485062" r:id="rId9"/>
    <p:sldLayoutId id="2147485063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25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25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25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25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25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5pPr>
      <a:lvl6pPr marL="362585" algn="ctr" rtl="0" eaLnBrk="1" fontAlgn="base" hangingPunct="1">
        <a:spcBef>
          <a:spcPct val="0"/>
        </a:spcBef>
        <a:spcAft>
          <a:spcPct val="0"/>
        </a:spcAft>
        <a:defRPr sz="349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725805" algn="ctr" rtl="0" eaLnBrk="1" fontAlgn="base" hangingPunct="1">
        <a:spcBef>
          <a:spcPct val="0"/>
        </a:spcBef>
        <a:spcAft>
          <a:spcPct val="0"/>
        </a:spcAft>
        <a:defRPr sz="349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088390" algn="ctr" rtl="0" eaLnBrk="1" fontAlgn="base" hangingPunct="1">
        <a:spcBef>
          <a:spcPct val="0"/>
        </a:spcBef>
        <a:spcAft>
          <a:spcPct val="0"/>
        </a:spcAft>
        <a:defRPr sz="349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451610" algn="ctr" rtl="0" eaLnBrk="1" fontAlgn="base" hangingPunct="1">
        <a:spcBef>
          <a:spcPct val="0"/>
        </a:spcBef>
        <a:spcAft>
          <a:spcPct val="0"/>
        </a:spcAft>
        <a:defRPr sz="349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590550" indent="-2270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9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995805" indent="-181610" algn="l" defTabSz="725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5" kern="1200">
          <a:solidFill>
            <a:schemeClr val="tx1"/>
          </a:solidFill>
          <a:latin typeface="+mn-lt"/>
          <a:ea typeface="+mn-ea"/>
          <a:cs typeface="+mn-cs"/>
        </a:defRPr>
      </a:lvl6pPr>
      <a:lvl7pPr marL="2358390" indent="-181610" algn="l" defTabSz="725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5" kern="1200">
          <a:solidFill>
            <a:schemeClr val="tx1"/>
          </a:solidFill>
          <a:latin typeface="+mn-lt"/>
          <a:ea typeface="+mn-ea"/>
          <a:cs typeface="+mn-cs"/>
        </a:defRPr>
      </a:lvl7pPr>
      <a:lvl8pPr marL="2720975" indent="-181610" algn="l" defTabSz="725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5" kern="1200">
          <a:solidFill>
            <a:schemeClr val="tx1"/>
          </a:solidFill>
          <a:latin typeface="+mn-lt"/>
          <a:ea typeface="+mn-ea"/>
          <a:cs typeface="+mn-cs"/>
        </a:defRPr>
      </a:lvl8pPr>
      <a:lvl9pPr marL="3084195" indent="-181610" algn="l" defTabSz="725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1pPr>
      <a:lvl2pPr marL="362585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2pPr>
      <a:lvl3pPr marL="725805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3pPr>
      <a:lvl4pPr marL="108839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4pPr>
      <a:lvl5pPr marL="145161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5pPr>
      <a:lvl6pPr marL="1814195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6pPr>
      <a:lvl7pPr marL="217678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7pPr>
      <a:lvl8pPr marL="254000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8pPr>
      <a:lvl9pPr marL="2902585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065" r:id="rId1"/>
    <p:sldLayoutId id="2147485066" r:id="rId2"/>
    <p:sldLayoutId id="2147485067" r:id="rId3"/>
    <p:sldLayoutId id="2147485068" r:id="rId4"/>
    <p:sldLayoutId id="2147485069" r:id="rId5"/>
    <p:sldLayoutId id="2147485070" r:id="rId6"/>
    <p:sldLayoutId id="2147485071" r:id="rId7"/>
    <p:sldLayoutId id="2147485072" r:id="rId8"/>
    <p:sldLayoutId id="2147485073" r:id="rId9"/>
    <p:sldLayoutId id="2147485074" r:id="rId10"/>
    <p:sldLayoutId id="2147485075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宋体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宋体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宋体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宋体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077" r:id="rId1"/>
    <p:sldLayoutId id="2147485078" r:id="rId2"/>
    <p:sldLayoutId id="2147485079" r:id="rId3"/>
    <p:sldLayoutId id="2147485080" r:id="rId4"/>
    <p:sldLayoutId id="2147485081" r:id="rId5"/>
    <p:sldLayoutId id="2147485082" r:id="rId6"/>
    <p:sldLayoutId id="2147485083" r:id="rId7"/>
    <p:sldLayoutId id="2147485084" r:id="rId8"/>
    <p:sldLayoutId id="2147485085" r:id="rId9"/>
    <p:sldLayoutId id="2147485086" r:id="rId10"/>
    <p:sldLayoutId id="214748508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12535" tIns="56268" rIns="112535" bIns="562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>
                <a:sym typeface="Arial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9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12535" tIns="56268" rIns="112535" bIns="562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>
                <a:sym typeface="Arial" charset="0"/>
              </a:rPr>
              <a:t>单击此处编辑母版文本样式</a:t>
            </a:r>
            <a:endParaRPr lang="zh-CN">
              <a:sym typeface="Arial" charset="0"/>
            </a:endParaRPr>
          </a:p>
          <a:p>
            <a:pPr lvl="1"/>
            <a:r>
              <a:rPr lang="zh-CN" altLang="en-US">
                <a:sym typeface="Arial" charset="0"/>
              </a:rPr>
              <a:t>第二级</a:t>
            </a:r>
            <a:endParaRPr lang="zh-CN">
              <a:sym typeface="Arial" charset="0"/>
            </a:endParaRPr>
          </a:p>
          <a:p>
            <a:pPr lvl="2"/>
            <a:r>
              <a:rPr lang="zh-CN" altLang="en-US">
                <a:sym typeface="Arial" charset="0"/>
              </a:rPr>
              <a:t>第三级</a:t>
            </a:r>
            <a:endParaRPr lang="zh-CN">
              <a:sym typeface="Arial" charset="0"/>
            </a:endParaRPr>
          </a:p>
          <a:p>
            <a:pPr lvl="3"/>
            <a:r>
              <a:rPr lang="zh-CN" altLang="en-US">
                <a:sym typeface="Arial" charset="0"/>
              </a:rPr>
              <a:t>第四级</a:t>
            </a:r>
            <a:endParaRPr lang="zh-CN">
              <a:sym typeface="Arial" charset="0"/>
            </a:endParaRPr>
          </a:p>
          <a:p>
            <a:pPr lvl="4"/>
            <a:r>
              <a:rPr lang="zh-CN" altLang="en-US">
                <a:sym typeface="Arial" charset="0"/>
              </a:rPr>
              <a:t>第五级</a:t>
            </a:r>
          </a:p>
        </p:txBody>
      </p:sp>
      <p:sp>
        <p:nvSpPr>
          <p:cNvPr id="4100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5"/>
            <a:ext cx="21336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535" tIns="56268" rIns="112535" bIns="56268" numCol="1" anchor="ctr" anchorCtr="0" compatLnSpc="1">
            <a:prstTxWarp prst="textNoShape">
              <a:avLst/>
            </a:prstTxWarp>
          </a:bodyPr>
          <a:lstStyle>
            <a:lvl1pPr defTabSz="815975" eaLnBrk="1" hangingPunct="1">
              <a:defRPr sz="10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CEAC2DF-8943-F440-9ABA-538A77B2A2BC}" type="datetime1">
              <a:rPr lang="zh-CN" altLang="en-US"/>
              <a:pPr>
                <a:defRPr/>
              </a:pPr>
              <a:t>18/7/1</a:t>
            </a:fld>
            <a:endParaRPr lang="zh-CN" altLang="en-US" sz="1500">
              <a:solidFill>
                <a:srgbClr val="000000"/>
              </a:solidFill>
            </a:endParaRPr>
          </a:p>
        </p:txBody>
      </p:sp>
      <p:sp>
        <p:nvSpPr>
          <p:cNvPr id="4101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5"/>
            <a:ext cx="28956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535" tIns="56268" rIns="112535" bIns="56268" numCol="1" anchor="ctr" anchorCtr="0" compatLnSpc="1"/>
          <a:lstStyle>
            <a:lvl1pPr algn="ctr" defTabSz="815975" eaLnBrk="1" hangingPunct="1">
              <a:buFontTx/>
              <a:buNone/>
              <a:defRPr sz="109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102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5"/>
            <a:ext cx="21336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2535" tIns="56268" rIns="112535" bIns="56268" numCol="1" anchor="ctr" anchorCtr="0" compatLnSpc="1">
            <a:prstTxWarp prst="textNoShape">
              <a:avLst/>
            </a:prstTxWarp>
          </a:bodyPr>
          <a:lstStyle>
            <a:lvl1pPr algn="r" defTabSz="815975" eaLnBrk="1" hangingPunct="1">
              <a:defRPr sz="10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72ECFE0-83EC-C14E-A1B7-E0A10BCE2B45}" type="slidenum">
              <a:rPr lang="zh-CN" altLang="en-US"/>
              <a:pPr>
                <a:defRPr/>
              </a:pPr>
              <a:t>‹#›</a:t>
            </a:fld>
            <a:endParaRPr lang="zh-CN" altLang="en-US" sz="15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89" r:id="rId1"/>
    <p:sldLayoutId id="2147485090" r:id="rId2"/>
    <p:sldLayoutId id="2147485091" r:id="rId3"/>
    <p:sldLayoutId id="2147485092" r:id="rId4"/>
    <p:sldLayoutId id="2147485093" r:id="rId5"/>
    <p:sldLayoutId id="2147485094" r:id="rId6"/>
    <p:sldLayoutId id="2147485095" r:id="rId7"/>
    <p:sldLayoutId id="2147485096" r:id="rId8"/>
    <p:sldLayoutId id="2147485097" r:id="rId9"/>
    <p:sldLayoutId id="2147485098" r:id="rId10"/>
    <p:sldLayoutId id="2147485099" r:id="rId11"/>
  </p:sldLayoutIdLst>
  <p:txStyles>
    <p:titleStyle>
      <a:lvl1pPr marL="815975" indent="-815975" algn="ctr" rtl="0" eaLnBrk="1" fontAlgn="base" hangingPunct="1">
        <a:spcBef>
          <a:spcPct val="0"/>
        </a:spcBef>
        <a:spcAft>
          <a:spcPct val="0"/>
        </a:spcAft>
        <a:defRPr kumimoji="1" sz="3900">
          <a:solidFill>
            <a:schemeClr val="tx1"/>
          </a:solidFill>
          <a:latin typeface="+mj-lt"/>
          <a:ea typeface="+mj-ea"/>
          <a:cs typeface="微软雅黑" charset="0"/>
          <a:sym typeface="Arial" charset="0"/>
        </a:defRPr>
      </a:lvl1pPr>
      <a:lvl2pPr marL="815975" indent="-815975" algn="ctr" rtl="0" eaLnBrk="1" fontAlgn="base" hangingPunct="1">
        <a:spcBef>
          <a:spcPct val="0"/>
        </a:spcBef>
        <a:spcAft>
          <a:spcPct val="0"/>
        </a:spcAft>
        <a:defRPr kumimoji="1" sz="39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微软雅黑" charset="0"/>
          <a:sym typeface="Arial" charset="0"/>
        </a:defRPr>
      </a:lvl2pPr>
      <a:lvl3pPr marL="815975" indent="-815975" algn="ctr" rtl="0" eaLnBrk="1" fontAlgn="base" hangingPunct="1">
        <a:spcBef>
          <a:spcPct val="0"/>
        </a:spcBef>
        <a:spcAft>
          <a:spcPct val="0"/>
        </a:spcAft>
        <a:defRPr kumimoji="1" sz="39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微软雅黑" charset="0"/>
          <a:sym typeface="Arial" charset="0"/>
        </a:defRPr>
      </a:lvl3pPr>
      <a:lvl4pPr marL="815975" indent="-815975" algn="ctr" rtl="0" eaLnBrk="1" fontAlgn="base" hangingPunct="1">
        <a:spcBef>
          <a:spcPct val="0"/>
        </a:spcBef>
        <a:spcAft>
          <a:spcPct val="0"/>
        </a:spcAft>
        <a:defRPr kumimoji="1" sz="39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微软雅黑" charset="0"/>
          <a:sym typeface="Arial" charset="0"/>
        </a:defRPr>
      </a:lvl4pPr>
      <a:lvl5pPr marL="815975" indent="-815975" algn="ctr" rtl="0" eaLnBrk="1" fontAlgn="base" hangingPunct="1">
        <a:spcBef>
          <a:spcPct val="0"/>
        </a:spcBef>
        <a:spcAft>
          <a:spcPct val="0"/>
        </a:spcAft>
        <a:defRPr kumimoji="1" sz="39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微软雅黑" charset="0"/>
          <a:sym typeface="Arial" charset="0"/>
        </a:defRPr>
      </a:lvl5pPr>
      <a:lvl6pPr marL="1148080" indent="-815975" algn="ctr" rtl="0" eaLnBrk="1" fontAlgn="base" hangingPunct="1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6pPr>
      <a:lvl7pPr marL="1479550" indent="-815975" algn="ctr" rtl="0" eaLnBrk="1" fontAlgn="base" hangingPunct="1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7pPr>
      <a:lvl8pPr marL="1811020" indent="-815975" algn="ctr" rtl="0" eaLnBrk="1" fontAlgn="base" hangingPunct="1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8pPr>
      <a:lvl9pPr marL="2142490" indent="-815975" algn="ctr" rtl="0" eaLnBrk="1" fontAlgn="base" hangingPunct="1">
        <a:spcBef>
          <a:spcPct val="0"/>
        </a:spcBef>
        <a:spcAft>
          <a:spcPct val="0"/>
        </a:spcAft>
        <a:defRPr sz="3915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lvl9pPr>
    </p:titleStyle>
    <p:bodyStyle>
      <a:lvl1pPr marL="306388" indent="-306388" algn="l" defTabSz="81597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800">
          <a:solidFill>
            <a:schemeClr val="tx1"/>
          </a:solidFill>
          <a:latin typeface="+mn-lt"/>
          <a:ea typeface="+mn-ea"/>
          <a:cs typeface="微软雅黑" charset="0"/>
          <a:sym typeface="Arial" charset="0"/>
        </a:defRPr>
      </a:lvl1pPr>
      <a:lvl2pPr marL="663575" indent="-255588" algn="l" defTabSz="81597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400">
          <a:solidFill>
            <a:schemeClr val="tx1"/>
          </a:solidFill>
          <a:latin typeface="+mn-lt"/>
          <a:ea typeface="+mn-ea"/>
          <a:cs typeface="微软雅黑" charset="0"/>
          <a:sym typeface="Arial" charset="0"/>
        </a:defRPr>
      </a:lvl2pPr>
      <a:lvl3pPr marL="1019175" indent="-203200" algn="l" defTabSz="81597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100">
          <a:solidFill>
            <a:schemeClr val="tx1"/>
          </a:solidFill>
          <a:latin typeface="+mn-lt"/>
          <a:ea typeface="+mn-ea"/>
          <a:cs typeface="微软雅黑" charset="0"/>
          <a:sym typeface="Arial" charset="0"/>
        </a:defRPr>
      </a:lvl3pPr>
      <a:lvl4pPr marL="1427163" indent="-201613" algn="l" defTabSz="81597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>
          <a:solidFill>
            <a:schemeClr val="tx1"/>
          </a:solidFill>
          <a:latin typeface="+mn-lt"/>
          <a:ea typeface="+mn-ea"/>
          <a:cs typeface="微软雅黑" charset="0"/>
          <a:sym typeface="Arial" charset="0"/>
        </a:defRPr>
      </a:lvl4pPr>
      <a:lvl5pPr marL="1836738" indent="-204788" algn="l" defTabSz="81597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>
          <a:solidFill>
            <a:schemeClr val="tx1"/>
          </a:solidFill>
          <a:latin typeface="+mn-lt"/>
          <a:ea typeface="+mn-ea"/>
          <a:cs typeface="微软雅黑" charset="0"/>
          <a:sym typeface="Arial" charset="0"/>
        </a:defRPr>
      </a:lvl5pPr>
      <a:lvl6pPr marL="2167890" indent="-203835" algn="l" defTabSz="8159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15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6pPr>
      <a:lvl7pPr marL="2499360" indent="-203835" algn="l" defTabSz="8159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15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7pPr>
      <a:lvl8pPr marL="2830830" indent="-203835" algn="l" defTabSz="8159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15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8pPr>
      <a:lvl9pPr marL="3162300" indent="-203835" algn="l" defTabSz="8159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15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1pPr>
      <a:lvl2pPr marL="331470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2pPr>
      <a:lvl3pPr marL="662940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3pPr>
      <a:lvl4pPr marL="994410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4pPr>
      <a:lvl5pPr marL="1326515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5pPr>
      <a:lvl6pPr marL="1657985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6pPr>
      <a:lvl7pPr marL="1989455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7pPr>
      <a:lvl8pPr marL="2320925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8pPr>
      <a:lvl9pPr marL="2652395" algn="l" defTabSz="662940" rtl="0" eaLnBrk="1" latinLnBrk="0" hangingPunct="1">
        <a:defRPr sz="13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101" r:id="rId1"/>
    <p:sldLayoutId id="2147485102" r:id="rId2"/>
    <p:sldLayoutId id="2147485103" r:id="rId3"/>
    <p:sldLayoutId id="2147485104" r:id="rId4"/>
    <p:sldLayoutId id="2147485105" r:id="rId5"/>
    <p:sldLayoutId id="2147485106" r:id="rId6"/>
    <p:sldLayoutId id="2147485107" r:id="rId7"/>
    <p:sldLayoutId id="2147485108" r:id="rId8"/>
    <p:sldLayoutId id="2147485109" r:id="rId9"/>
    <p:sldLayoutId id="2147485110" r:id="rId10"/>
    <p:sldLayoutId id="214748511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宋体" charset="-122"/>
          <a:cs typeface="宋体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标题占位符 1"/>
          <p:cNvSpPr>
            <a:spLocks noGrp="1"/>
          </p:cNvSpPr>
          <p:nvPr>
            <p:ph type="title"/>
          </p:nvPr>
        </p:nvSpPr>
        <p:spPr bwMode="auto">
          <a:xfrm>
            <a:off x="376238" y="204788"/>
            <a:ext cx="8310562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560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376382" y="1381175"/>
            <a:ext cx="833437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25604" name="Picture 5" descr="C:\Documents and Settings\lidawei\桌面\2、当代logo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342972"/>
            <a:ext cx="12446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5116" r:id="rId4"/>
    <p:sldLayoutId id="2147485117" r:id="rId5"/>
    <p:sldLayoutId id="2147485118" r:id="rId6"/>
    <p:sldLayoutId id="2147485119" r:id="rId7"/>
    <p:sldLayoutId id="2147485120" r:id="rId8"/>
    <p:sldLayoutId id="2147485121" r:id="rId9"/>
    <p:sldLayoutId id="2147485122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25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25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25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25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25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黑体" charset="0"/>
        </a:defRPr>
      </a:lvl5pPr>
      <a:lvl6pPr marL="362585" algn="ctr" rtl="0" eaLnBrk="1" fontAlgn="base" hangingPunct="1">
        <a:spcBef>
          <a:spcPct val="0"/>
        </a:spcBef>
        <a:spcAft>
          <a:spcPct val="0"/>
        </a:spcAft>
        <a:defRPr sz="349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725805" algn="ctr" rtl="0" eaLnBrk="1" fontAlgn="base" hangingPunct="1">
        <a:spcBef>
          <a:spcPct val="0"/>
        </a:spcBef>
        <a:spcAft>
          <a:spcPct val="0"/>
        </a:spcAft>
        <a:defRPr sz="349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088390" algn="ctr" rtl="0" eaLnBrk="1" fontAlgn="base" hangingPunct="1">
        <a:spcBef>
          <a:spcPct val="0"/>
        </a:spcBef>
        <a:spcAft>
          <a:spcPct val="0"/>
        </a:spcAft>
        <a:defRPr sz="349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451610" algn="ctr" rtl="0" eaLnBrk="1" fontAlgn="base" hangingPunct="1">
        <a:spcBef>
          <a:spcPct val="0"/>
        </a:spcBef>
        <a:spcAft>
          <a:spcPct val="0"/>
        </a:spcAft>
        <a:defRPr sz="349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b="1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590550" indent="-2270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9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995805" indent="-181610" algn="l" defTabSz="725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5" kern="1200">
          <a:solidFill>
            <a:schemeClr val="tx1"/>
          </a:solidFill>
          <a:latin typeface="+mn-lt"/>
          <a:ea typeface="+mn-ea"/>
          <a:cs typeface="+mn-cs"/>
        </a:defRPr>
      </a:lvl6pPr>
      <a:lvl7pPr marL="2358390" indent="-181610" algn="l" defTabSz="725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5" kern="1200">
          <a:solidFill>
            <a:schemeClr val="tx1"/>
          </a:solidFill>
          <a:latin typeface="+mn-lt"/>
          <a:ea typeface="+mn-ea"/>
          <a:cs typeface="+mn-cs"/>
        </a:defRPr>
      </a:lvl7pPr>
      <a:lvl8pPr marL="2720975" indent="-181610" algn="l" defTabSz="725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5" kern="1200">
          <a:solidFill>
            <a:schemeClr val="tx1"/>
          </a:solidFill>
          <a:latin typeface="+mn-lt"/>
          <a:ea typeface="+mn-ea"/>
          <a:cs typeface="+mn-cs"/>
        </a:defRPr>
      </a:lvl8pPr>
      <a:lvl9pPr marL="3084195" indent="-181610" algn="l" defTabSz="725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1pPr>
      <a:lvl2pPr marL="362585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2pPr>
      <a:lvl3pPr marL="725805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3pPr>
      <a:lvl4pPr marL="108839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4pPr>
      <a:lvl5pPr marL="145161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5pPr>
      <a:lvl6pPr marL="1814195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6pPr>
      <a:lvl7pPr marL="217678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7pPr>
      <a:lvl8pPr marL="2540000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8pPr>
      <a:lvl9pPr marL="2902585" algn="l" defTabSz="725170" rtl="0" eaLnBrk="1" latinLnBrk="0" hangingPunct="1">
        <a:defRPr sz="14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Relationship Id="rId3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33.jpg"/><Relationship Id="rId3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3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38.jpg"/><Relationship Id="rId3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16.pn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3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Relationship Id="rId3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394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395" name="直接连接符 7"/>
          <p:cNvCxnSpPr>
            <a:cxnSpLocks noChangeShapeType="1"/>
          </p:cNvCxnSpPr>
          <p:nvPr/>
        </p:nvCxnSpPr>
        <p:spPr bwMode="auto">
          <a:xfrm flipV="1">
            <a:off x="9525" y="59055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396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397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398" name="제목 1"/>
          <p:cNvSpPr txBox="1">
            <a:spLocks/>
          </p:cNvSpPr>
          <p:nvPr/>
        </p:nvSpPr>
        <p:spPr bwMode="auto">
          <a:xfrm>
            <a:off x="609704" y="742998"/>
            <a:ext cx="6324532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>
              <a:lnSpc>
                <a:spcPts val="4200"/>
              </a:lnSpc>
            </a:pPr>
            <a:r>
              <a:rPr kumimoji="0" lang="zh-CN" altLang="en-US" sz="3600" b="1" dirty="0" smtClean="0">
                <a:solidFill>
                  <a:srgbClr val="FFFFFF"/>
                </a:solidFill>
                <a:latin typeface="微软雅黑" charset="0"/>
                <a:ea typeface="微软雅黑" charset="0"/>
              </a:rPr>
              <a:t>如何将美国本土课堂管理方式移植到</a:t>
            </a:r>
            <a:endParaRPr kumimoji="0" lang="en-US" altLang="zh-CN" sz="3600" b="1" dirty="0" smtClean="0">
              <a:solidFill>
                <a:srgbClr val="FFFFFF"/>
              </a:solidFill>
              <a:latin typeface="微软雅黑" charset="0"/>
              <a:ea typeface="微软雅黑" charset="0"/>
            </a:endParaRPr>
          </a:p>
          <a:p>
            <a:pPr algn="ctr" eaLnBrk="1" hangingPunct="1">
              <a:lnSpc>
                <a:spcPts val="4200"/>
              </a:lnSpc>
            </a:pPr>
            <a:r>
              <a:rPr kumimoji="0" lang="zh-CN" altLang="en-US" sz="3600" b="1" dirty="0" smtClean="0">
                <a:solidFill>
                  <a:srgbClr val="FFFFFF"/>
                </a:solidFill>
                <a:latin typeface="微软雅黑" charset="0"/>
                <a:ea typeface="微软雅黑" charset="0"/>
              </a:rPr>
              <a:t>美国中小学汉语课堂教学中</a:t>
            </a:r>
            <a:endParaRPr kumimoji="0" lang="ko-KR" altLang="en-US" sz="3600" b="1" dirty="0">
              <a:solidFill>
                <a:srgbClr val="FFFFFF"/>
              </a:solidFill>
              <a:latin typeface="微软雅黑" charset="0"/>
              <a:ea typeface="微软雅黑" charset="0"/>
            </a:endParaRPr>
          </a:p>
        </p:txBody>
      </p:sp>
      <p:sp>
        <p:nvSpPr>
          <p:cNvPr id="31" name="Subtitle 7"/>
          <p:cNvSpPr txBox="1">
            <a:spLocks/>
          </p:cNvSpPr>
          <p:nvPr/>
        </p:nvSpPr>
        <p:spPr>
          <a:xfrm>
            <a:off x="1600278" y="3333730"/>
            <a:ext cx="4343286" cy="9143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914400" rtl="0" eaLnBrk="1" latinLnBrk="0" hangingPunct="1">
              <a:lnSpc>
                <a:spcPts val="17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>
                <a:solidFill>
                  <a:schemeClr val="tx2">
                    <a:alpha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zh-CN" altLang="en-US" sz="2000" dirty="0" smtClean="0">
                <a:solidFill>
                  <a:srgbClr val="FFFFFF">
                    <a:alpha val="40000"/>
                  </a:srgbClr>
                </a:solidFill>
                <a:latin typeface="+mn-ea"/>
              </a:rPr>
              <a:t>主讲人：美国西肯塔基孔子学院</a:t>
            </a:r>
            <a:r>
              <a:rPr lang="en-US" altLang="zh-CN" sz="2000" dirty="0" smtClean="0">
                <a:solidFill>
                  <a:srgbClr val="FFFFFF">
                    <a:alpha val="40000"/>
                  </a:srgbClr>
                </a:solidFill>
                <a:latin typeface="+mn-ea"/>
              </a:rPr>
              <a:t> </a:t>
            </a:r>
            <a:r>
              <a:rPr lang="zh-CN" altLang="en-US" sz="2000" dirty="0" smtClean="0">
                <a:solidFill>
                  <a:srgbClr val="FFFFFF">
                    <a:alpha val="40000"/>
                  </a:srgbClr>
                </a:solidFill>
                <a:latin typeface="+mn-ea"/>
              </a:rPr>
              <a:t>任帅</a:t>
            </a:r>
            <a:endParaRPr lang="en-US" sz="2000" dirty="0">
              <a:solidFill>
                <a:srgbClr val="FFFFFF">
                  <a:alpha val="40000"/>
                </a:srgbClr>
              </a:solidFill>
              <a:latin typeface="+mn-ea"/>
            </a:endParaRPr>
          </a:p>
        </p:txBody>
      </p:sp>
      <p:pic>
        <p:nvPicPr>
          <p:cNvPr id="59400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676476" y="1352582"/>
            <a:ext cx="4327480" cy="21542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200"/>
              </a:lnSpc>
              <a:defRPr/>
            </a:pP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二、必要性</a:t>
            </a:r>
            <a:r>
              <a:rPr lang="en-US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地位独特</a:t>
            </a:r>
            <a:endParaRPr lang="en-US" altLang="zh-CN" sz="24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6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524080" y="1504978"/>
            <a:ext cx="4648078" cy="20573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1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、广泛性强，接受度高</a:t>
            </a:r>
            <a:r>
              <a:rPr lang="en-US" altLang="zh-CN" sz="1600" dirty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为什么呢？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契约精神，流程化国家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“他们知道该做什么”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66892" y="3486126"/>
            <a:ext cx="5333860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zh-CN" altLang="en-US" sz="16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【比如说</a:t>
            </a:r>
            <a:r>
              <a:rPr lang="en-US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开关灯，紧急避难，考试墙</a:t>
            </a:r>
            <a:r>
              <a:rPr lang="zh-CN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，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玩手机</a:t>
            </a:r>
            <a:endParaRPr lang="en-US" altLang="zh-CN" sz="20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198" y="2266958"/>
            <a:ext cx="1587115" cy="10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0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524080" y="1123988"/>
            <a:ext cx="4648078" cy="24383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zh-CN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2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、手段必要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应运而生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个</a:t>
            </a:r>
            <a:r>
              <a:rPr lang="en-US" altLang="zh-CN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(</a:t>
            </a:r>
            <a:r>
              <a:rPr lang="zh-CN" altLang="en-US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群</a:t>
            </a:r>
            <a:r>
              <a:rPr lang="en-US" altLang="zh-CN" sz="1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charset="0"/>
                <a:ea typeface="微软雅黑" charset="0"/>
                <a:cs typeface="微软雅黑" charset="0"/>
              </a:rPr>
              <a:t>)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性</a:t>
            </a:r>
            <a:r>
              <a:rPr lang="en-US" altLang="zh-CN" sz="1600" dirty="0" smtClean="0">
                <a:solidFill>
                  <a:srgbClr val="6284C6"/>
                </a:solidFill>
                <a:latin typeface="微软雅黑" charset="0"/>
                <a:ea typeface="微软雅黑" charset="0"/>
                <a:cs typeface="微软雅黑" charset="0"/>
              </a:rPr>
              <a:t>(</a:t>
            </a:r>
            <a:r>
              <a:rPr lang="zh-CN" altLang="en-US" sz="1600" dirty="0" smtClean="0">
                <a:solidFill>
                  <a:srgbClr val="6284C6"/>
                </a:solidFill>
                <a:latin typeface="微软雅黑" charset="0"/>
                <a:ea typeface="微软雅黑" charset="0"/>
                <a:cs typeface="微软雅黑" charset="0"/>
              </a:rPr>
              <a:t>魔</a:t>
            </a:r>
            <a:r>
              <a:rPr lang="en-US" altLang="zh-CN" sz="1600" dirty="0" smtClean="0">
                <a:solidFill>
                  <a:srgbClr val="6284C6"/>
                </a:solidFill>
                <a:latin typeface="微软雅黑" charset="0"/>
                <a:ea typeface="微软雅黑" charset="0"/>
                <a:cs typeface="微软雅黑" charset="0"/>
              </a:rPr>
              <a:t>)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张</a:t>
            </a:r>
            <a:r>
              <a:rPr lang="en-US" altLang="zh-CN" sz="1600" dirty="0" smtClean="0">
                <a:solidFill>
                  <a:srgbClr val="6284C6"/>
                </a:solidFill>
                <a:latin typeface="微软雅黑" charset="0"/>
                <a:ea typeface="微软雅黑" charset="0"/>
                <a:cs typeface="微软雅黑" charset="0"/>
              </a:rPr>
              <a:t>(</a:t>
            </a:r>
            <a:r>
              <a:rPr lang="zh-CN" altLang="en-US" sz="1600" dirty="0" smtClean="0">
                <a:solidFill>
                  <a:srgbClr val="6284C6"/>
                </a:solidFill>
                <a:latin typeface="微软雅黑" charset="0"/>
                <a:ea typeface="微软雅黑" charset="0"/>
                <a:cs typeface="微软雅黑" charset="0"/>
              </a:rPr>
              <a:t>乱</a:t>
            </a:r>
            <a:r>
              <a:rPr lang="en-US" altLang="zh-CN" sz="1600" dirty="0" smtClean="0">
                <a:solidFill>
                  <a:srgbClr val="6284C6"/>
                </a:solidFill>
                <a:latin typeface="微软雅黑" charset="0"/>
                <a:ea typeface="微软雅黑" charset="0"/>
                <a:cs typeface="微软雅黑" charset="0"/>
              </a:rPr>
              <a:t>)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扬</a:t>
            </a:r>
            <a:r>
              <a:rPr lang="en-US" altLang="zh-CN" sz="1600" dirty="0" smtClean="0">
                <a:solidFill>
                  <a:srgbClr val="6284C6"/>
                </a:solidFill>
                <a:latin typeface="微软雅黑" charset="0"/>
                <a:ea typeface="微软雅黑" charset="0"/>
                <a:cs typeface="微软雅黑" charset="0"/>
              </a:rPr>
              <a:t>(</a:t>
            </a:r>
            <a:r>
              <a:rPr lang="zh-CN" altLang="en-US" sz="1600" dirty="0" smtClean="0">
                <a:solidFill>
                  <a:srgbClr val="6284C6"/>
                </a:solidFill>
                <a:latin typeface="微软雅黑" charset="0"/>
                <a:ea typeface="微软雅黑" charset="0"/>
                <a:cs typeface="微软雅黑" charset="0"/>
              </a:rPr>
              <a:t>舞</a:t>
            </a:r>
            <a:r>
              <a:rPr lang="en-US" altLang="zh-CN" sz="1600" dirty="0" smtClean="0">
                <a:solidFill>
                  <a:srgbClr val="6284C6"/>
                </a:solidFill>
                <a:latin typeface="微软雅黑" charset="0"/>
                <a:ea typeface="微软雅黑" charset="0"/>
                <a:cs typeface="微软雅黑" charset="0"/>
              </a:rPr>
              <a:t>)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400"/>
              </a:lnSpc>
              <a:defRPr/>
            </a:pP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流程面前，人人平等</a:t>
            </a:r>
            <a:endParaRPr lang="en-US" altLang="zh-CN" sz="2000" b="1" dirty="0" smtClean="0">
              <a:solidFill>
                <a:srgbClr val="FF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95486" y="3714720"/>
            <a:ext cx="4419484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defRPr/>
            </a:pPr>
            <a:r>
              <a:rPr lang="zh-CN" altLang="en-US" sz="16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比如说</a:t>
            </a:r>
            <a:r>
              <a:rPr lang="en-US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红绿灯，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Bell Ringer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，换课，活动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0" y="1733572"/>
            <a:ext cx="1144569" cy="159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4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676476" y="1352582"/>
            <a:ext cx="4327480" cy="21542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200"/>
              </a:lnSpc>
              <a:defRPr/>
            </a:pP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三、迫切性</a:t>
            </a:r>
            <a:r>
              <a:rPr lang="en-US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融入特色</a:t>
            </a:r>
            <a:endParaRPr lang="en-US" altLang="zh-CN" sz="24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4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-18982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676476" y="1047790"/>
            <a:ext cx="3886098" cy="22859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1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、问题症结</a:t>
            </a:r>
            <a:r>
              <a:rPr lang="en-US" altLang="zh-CN" sz="1600" dirty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冲突怎么来的？</a:t>
            </a:r>
            <a:endParaRPr lang="en-US" altLang="zh-CN" sz="1600" dirty="0">
              <a:solidFill>
                <a:srgbClr val="FF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国内</a:t>
            </a:r>
            <a:r>
              <a:rPr lang="zh-CN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，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珍惜输入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 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</a:t>
            </a: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国外</a:t>
            </a:r>
            <a:r>
              <a:rPr lang="zh-CN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，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珍惜输出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1200186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28872" y="3333730"/>
            <a:ext cx="3886098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zh-CN" altLang="en-US" sz="16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【比如说</a:t>
            </a:r>
            <a:r>
              <a:rPr lang="en-US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韩国班，美国班</a:t>
            </a:r>
            <a:endParaRPr lang="en-US" altLang="zh-CN" sz="20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46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685902" y="666800"/>
            <a:ext cx="3505108" cy="13715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01" y="2647948"/>
            <a:ext cx="2878358" cy="1904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68" y="742998"/>
            <a:ext cx="3211954" cy="182875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18" y="2647948"/>
            <a:ext cx="2539933" cy="19049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0487009">
            <a:off x="939792" y="1376299"/>
            <a:ext cx="863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 smtClean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动</a:t>
            </a:r>
            <a:endParaRPr kumimoji="1" lang="zh-CN" altLang="en-US" sz="4000" dirty="0">
              <a:solidFill>
                <a:srgbClr val="FF0000"/>
              </a:solidFill>
              <a:latin typeface="华文琥珀"/>
              <a:ea typeface="华文琥珀"/>
              <a:cs typeface="华文琥珀"/>
            </a:endParaRPr>
          </a:p>
        </p:txBody>
      </p:sp>
      <p:sp>
        <p:nvSpPr>
          <p:cNvPr id="17" name="文本框 16"/>
          <p:cNvSpPr txBox="1"/>
          <p:nvPr/>
        </p:nvSpPr>
        <p:spPr>
          <a:xfrm rot="1229309">
            <a:off x="5588198" y="145228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dirty="0" smtClean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静</a:t>
            </a:r>
            <a:endParaRPr kumimoji="1" lang="zh-CN" altLang="en-US" sz="4000" dirty="0">
              <a:solidFill>
                <a:srgbClr val="FF0000"/>
              </a:solidFill>
              <a:latin typeface="华文琥珀"/>
              <a:ea typeface="华文琥珀"/>
              <a:cs typeface="华文琥珀"/>
            </a:endParaRPr>
          </a:p>
        </p:txBody>
      </p:sp>
    </p:spTree>
    <p:extLst>
      <p:ext uri="{BB962C8B-B14F-4D97-AF65-F5344CB8AC3E}">
        <p14:creationId xmlns:p14="http://schemas.microsoft.com/office/powerpoint/2010/main" val="312191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600278" y="1123988"/>
            <a:ext cx="4952870" cy="24383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zh-CN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2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、建立流程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为什么用？为什么不全用？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   </a:t>
            </a: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不只是语言的教学者，还是文化的传播者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</a:t>
            </a:r>
          </a:p>
          <a:p>
            <a:pPr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              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“民族的才是世界的”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要让他们了解到差异</a:t>
            </a:r>
            <a:endParaRPr lang="en-US" altLang="zh-CN" sz="2000" b="1" dirty="0" smtClean="0">
              <a:solidFill>
                <a:schemeClr val="tx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1200186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524080" y="3790918"/>
            <a:ext cx="5029068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zh-CN" altLang="en-US" sz="16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【比如说</a:t>
            </a:r>
            <a:r>
              <a:rPr lang="en-US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zh-CN" altLang="en-US" sz="1600" dirty="0" smtClean="0">
                <a:latin typeface="微软雅黑" charset="0"/>
                <a:ea typeface="微软雅黑" charset="0"/>
                <a:cs typeface="微软雅黑" charset="0"/>
              </a:rPr>
              <a:t>中华厨艺课，少许，</a:t>
            </a:r>
            <a:r>
              <a:rPr lang="en-US" altLang="zh-CN" sz="1600" dirty="0" smtClean="0">
                <a:latin typeface="微软雅黑" charset="0"/>
                <a:ea typeface="微软雅黑" charset="0"/>
                <a:cs typeface="微软雅黑" charset="0"/>
              </a:rPr>
              <a:t>100g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98" y="2647948"/>
            <a:ext cx="1676356" cy="11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1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600278" y="1352582"/>
            <a:ext cx="4876672" cy="220974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200"/>
              </a:lnSpc>
              <a:defRPr/>
            </a:pPr>
            <a:r>
              <a:rPr lang="zh-CN" altLang="zh-CN" sz="2000" b="1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3</a:t>
            </a:r>
            <a:r>
              <a:rPr lang="zh-CN" altLang="en-US" sz="2000" b="1" dirty="0" smtClean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、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“学生为中心”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VS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“教师为主导”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让学生感兴趣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VS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让内容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有营养</a:t>
            </a:r>
            <a:endParaRPr lang="en-US" altLang="zh-CN" sz="1600" dirty="0" smtClean="0">
              <a:solidFill>
                <a:srgbClr val="FF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  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百依百顺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VS 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有纲有线</a:t>
            </a:r>
            <a:endParaRPr lang="en-US" altLang="zh-CN" sz="1600" dirty="0" smtClean="0">
              <a:solidFill>
                <a:srgbClr val="FF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1200186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47882" y="3790918"/>
            <a:ext cx="4571880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zh-CN" altLang="en-US" sz="16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【比如说</a:t>
            </a:r>
            <a:r>
              <a:rPr lang="en-US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举手，起</a:t>
            </a:r>
            <a:r>
              <a:rPr lang="zh-CN" altLang="en-US" sz="1600" dirty="0" smtClean="0">
                <a:solidFill>
                  <a:prstClr val="black"/>
                </a:solidFill>
                <a:latin typeface="微软雅黑" charset="0"/>
                <a:ea typeface="微软雅黑" charset="0"/>
                <a:cs typeface="微软雅黑" charset="0"/>
              </a:rPr>
              <a:t>立，点名，布置工作</a:t>
            </a:r>
            <a:endParaRPr lang="en-US" altLang="zh-CN" sz="1600" dirty="0">
              <a:solidFill>
                <a:prstClr val="black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24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219288" y="1276384"/>
            <a:ext cx="4724276" cy="28955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algn="ctr">
              <a:lnSpc>
                <a:spcPct val="125000"/>
              </a:lnSpc>
              <a:defRPr/>
            </a:pP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第一讲</a:t>
            </a:r>
            <a:r>
              <a:rPr lang="en-US" altLang="zh-CN" sz="2000" b="1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汉语课堂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流程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必要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迫切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ct val="125000"/>
              </a:lnSpc>
              <a:defRPr/>
            </a:pP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ct val="125000"/>
              </a:lnSpc>
              <a:defRPr/>
            </a:pP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契约精神</a:t>
            </a:r>
            <a:r>
              <a:rPr lang="en-US" altLang="zh-CN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人人平等</a:t>
            </a:r>
            <a:endParaRPr lang="en-US" altLang="zh-CN" sz="16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ct val="125000"/>
              </a:lnSpc>
              <a:defRPr/>
            </a:pPr>
            <a:endParaRPr lang="en-US" altLang="zh-CN" sz="16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ct val="125000"/>
              </a:lnSpc>
              <a:defRPr/>
            </a:pP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课堂流程</a:t>
            </a:r>
            <a:r>
              <a:rPr lang="en-US" altLang="zh-CN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中国特色</a:t>
            </a:r>
            <a:endParaRPr lang="en-US" altLang="zh-CN" sz="16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1200186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3" name="圆角矩形 4"/>
          <p:cNvSpPr/>
          <p:nvPr/>
        </p:nvSpPr>
        <p:spPr bwMode="auto">
          <a:xfrm>
            <a:off x="838298" y="895394"/>
            <a:ext cx="4327480" cy="7619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200"/>
              </a:lnSpc>
              <a:defRPr/>
            </a:pP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r>
              <a:rPr lang="en-US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小结梳理</a:t>
            </a:r>
            <a:r>
              <a:rPr lang="en-US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</a:p>
        </p:txBody>
      </p:sp>
      <p:sp>
        <p:nvSpPr>
          <p:cNvPr id="14" name="圆角矩形 4"/>
          <p:cNvSpPr/>
          <p:nvPr/>
        </p:nvSpPr>
        <p:spPr bwMode="auto">
          <a:xfrm>
            <a:off x="6934138" y="97159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3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762100" y="1733572"/>
            <a:ext cx="6095840" cy="28955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r>
              <a:rPr lang="en-US" altLang="zh-CN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你在汉语课上制定了起立发言的课堂流程，但却遭到了美国小朋友们的排斥。他们表示，在自己老师的课堂上，回答问题直接就可以坐在椅子上说，从来不需要起立。所以他们拒绝执行，并对此嗤之以鼻。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思考：遇到这种情况，你要怎么办？</a:t>
            </a:r>
            <a:endParaRPr lang="en-US" altLang="zh-CN" sz="1600" dirty="0" smtClean="0">
              <a:solidFill>
                <a:srgbClr val="FF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400"/>
              </a:lnSpc>
              <a:defRPr/>
            </a:pP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A.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为缓和师生情绪，顺从学生，取消起立发言的课堂流程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B.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不为所动，铁腕贯彻起立发言的课堂流程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C.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坚持执行，并耐心解释，在中国，起立发言是一种敬师的礼仪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1200186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3" name="圆角矩形 4"/>
          <p:cNvSpPr/>
          <p:nvPr/>
        </p:nvSpPr>
        <p:spPr bwMode="auto">
          <a:xfrm>
            <a:off x="838298" y="895394"/>
            <a:ext cx="4327480" cy="7619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200"/>
              </a:lnSpc>
              <a:defRPr/>
            </a:pP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r>
              <a:rPr lang="en-US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思考案例</a:t>
            </a:r>
            <a:r>
              <a:rPr lang="en-US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</a:p>
        </p:txBody>
      </p:sp>
      <p:sp>
        <p:nvSpPr>
          <p:cNvPr id="12" name="圆角矩形 4"/>
          <p:cNvSpPr/>
          <p:nvPr/>
        </p:nvSpPr>
        <p:spPr bwMode="auto">
          <a:xfrm>
            <a:off x="6934138" y="1047790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9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9518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685902" y="1047790"/>
            <a:ext cx="5992813" cy="28876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algn="ctr">
              <a:lnSpc>
                <a:spcPct val="125000"/>
              </a:lnSpc>
              <a:defRPr/>
            </a:pPr>
            <a:r>
              <a:rPr lang="zh-CN" altLang="en-US" sz="28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第一讲</a:t>
            </a:r>
            <a:r>
              <a:rPr lang="en-US" altLang="zh-CN" sz="28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zh-CN" altLang="en-US" sz="28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汉语课课堂流程建立的</a:t>
            </a:r>
            <a:endParaRPr lang="en-US" altLang="zh-CN" sz="28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just">
              <a:lnSpc>
                <a:spcPct val="125000"/>
              </a:lnSpc>
              <a:defRPr/>
            </a:pP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ct val="125000"/>
              </a:lnSpc>
              <a:defRPr/>
            </a:pPr>
            <a:r>
              <a:rPr lang="zh-CN" altLang="en-US" sz="28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必要性及迫切性</a:t>
            </a:r>
            <a:endParaRPr lang="en-US" altLang="zh-CN" sz="28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6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685902" y="1047790"/>
            <a:ext cx="5992813" cy="28876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algn="ctr">
              <a:lnSpc>
                <a:spcPct val="125000"/>
              </a:lnSpc>
              <a:defRPr/>
            </a:pPr>
            <a:r>
              <a:rPr lang="zh-CN" altLang="en-US" sz="28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第二讲</a:t>
            </a:r>
            <a:r>
              <a:rPr lang="en-US" altLang="zh-CN" sz="28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zh-CN" altLang="en-US" sz="28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如何打造属于你的</a:t>
            </a:r>
            <a:endParaRPr lang="en-US" altLang="zh-CN" sz="28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ct val="125000"/>
              </a:lnSpc>
              <a:defRPr/>
            </a:pPr>
            <a:endParaRPr lang="zh-CN" altLang="en-US" sz="28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ct val="125000"/>
              </a:lnSpc>
              <a:defRPr/>
            </a:pPr>
            <a:r>
              <a:rPr lang="zh-CN" altLang="en-US" sz="28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汉语课课堂流程</a:t>
            </a: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31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676476" y="1352582"/>
            <a:ext cx="4327480" cy="21542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200"/>
              </a:lnSpc>
              <a:defRPr/>
            </a:pP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一、校园文化</a:t>
            </a:r>
            <a:r>
              <a:rPr lang="en-US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VS 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班级文化</a:t>
            </a:r>
            <a:endParaRPr lang="en-US" altLang="zh-CN" sz="24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1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524080" y="1504978"/>
            <a:ext cx="4648078" cy="20573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1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、校园文化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&gt;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班级文化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为什么呢？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宪法，后盾，大环境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认同度高，借力用力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52674" y="3486126"/>
            <a:ext cx="3581306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zh-CN" altLang="en-US" sz="16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【比如说</a:t>
            </a:r>
            <a:r>
              <a:rPr lang="en-US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YCT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模拟冲突</a:t>
            </a:r>
            <a:endParaRPr lang="en-US" altLang="zh-CN" sz="20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92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524080" y="1504978"/>
            <a:ext cx="4648078" cy="20573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zh-CN" altLang="zh-CN" sz="2000" b="1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2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、校园文化为基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上哪儿找？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走廊，教室，荣誉墙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标语关键词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00278" y="3486126"/>
            <a:ext cx="3657504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zh-CN" altLang="en-US" sz="16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【比如说</a:t>
            </a:r>
            <a:r>
              <a:rPr lang="en-US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蓝色，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Leader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，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PRIDE</a:t>
            </a:r>
            <a:endParaRPr lang="en-US" altLang="zh-CN" sz="20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133414"/>
            <a:ext cx="2041525" cy="472427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84" y="2876542"/>
            <a:ext cx="1447762" cy="15755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8" y="1962166"/>
            <a:ext cx="1219168" cy="136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3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676476" y="1352582"/>
            <a:ext cx="4327480" cy="21542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200"/>
              </a:lnSpc>
              <a:defRPr/>
            </a:pP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二、渗透诉求</a:t>
            </a:r>
            <a:endParaRPr lang="en-US" altLang="zh-CN" sz="24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69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524080" y="1504978"/>
            <a:ext cx="4648078" cy="20573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1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、求同存异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为何存异？大同不行吗？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身份特殊，异域风情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你的纲，小后路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47882" y="3486126"/>
            <a:ext cx="4876672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zh-CN" altLang="en-US" sz="16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【比如说</a:t>
            </a:r>
            <a:r>
              <a:rPr lang="en-US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YCT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模拟冲突，“其他”，“解释权”</a:t>
            </a:r>
            <a:endParaRPr lang="en-US" altLang="zh-CN" sz="20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438206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97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524080" y="1504978"/>
            <a:ext cx="5029068" cy="20573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zh-CN" altLang="zh-CN" sz="2000" b="1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2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、心中有纲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什么纲？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你的诉求，你的底线，你的纲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你必须知道你想要什么，以及不想要什么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19288" y="3638522"/>
            <a:ext cx="5105266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zh-CN" altLang="en-US" sz="16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【比如说</a:t>
            </a:r>
            <a:r>
              <a:rPr lang="en-US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回答问题，发卷纸，上厕所，削铅笔</a:t>
            </a:r>
            <a:endParaRPr lang="en-US" altLang="zh-CN" sz="20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4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676476" y="1352582"/>
            <a:ext cx="4327480" cy="21542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200"/>
              </a:lnSpc>
              <a:defRPr/>
            </a:pP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三、明确期待，清晰规则</a:t>
            </a:r>
            <a:endParaRPr lang="en-US" altLang="zh-CN" sz="24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37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524080" y="1504978"/>
            <a:ext cx="5029068" cy="20573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zh-CN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1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、有“法”可依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什么法？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要什么，不要什么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怎么要，给方法</a:t>
            </a: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52674" y="3486126"/>
            <a:ext cx="3581306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zh-CN" altLang="en-US" sz="16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【比如说</a:t>
            </a:r>
            <a:r>
              <a:rPr lang="en-US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en-US" altLang="zh-CN" sz="1600" dirty="0" err="1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Kahoot</a:t>
            </a:r>
            <a:endParaRPr lang="en-US" altLang="zh-CN" sz="20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209612"/>
            <a:ext cx="2041525" cy="44956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8" y="2266958"/>
            <a:ext cx="1752554" cy="147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524080" y="1504978"/>
            <a:ext cx="5029068" cy="20573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zh-CN" altLang="zh-CN" sz="2000" b="1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2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、令行禁止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不然呢？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明确期待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清晰规则</a:t>
            </a: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操练流程</a:t>
            </a: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</a:p>
          <a:p>
            <a:pPr lvl="0">
              <a:lnSpc>
                <a:spcPts val="2400"/>
              </a:lnSpc>
              <a:defRPr/>
            </a:pPr>
            <a:r>
              <a:rPr lang="en-US" altLang="zh-CN" sz="1600" b="1" dirty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      </a:t>
            </a:r>
            <a:r>
              <a:rPr lang="zh-CN" altLang="en-US" sz="1600" b="1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难管的好学生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52674" y="3943314"/>
            <a:ext cx="4267088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zh-CN" altLang="en-US" sz="16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【比如说</a:t>
            </a:r>
            <a:r>
              <a:rPr lang="en-US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en-US" altLang="zh-CN" sz="1600" dirty="0" err="1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Kahoot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名字，发言不举手</a:t>
            </a:r>
            <a:endParaRPr lang="en-US" altLang="zh-CN" sz="20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11" name="图片 10" descr="Macintosh HD:Users:AmberRS:Desktop:向宇直:Kahoot文件夹:kahoot5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0" y="1962166"/>
            <a:ext cx="2285940" cy="1828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05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447882" y="1352582"/>
            <a:ext cx="4327480" cy="21542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200"/>
              </a:lnSpc>
              <a:defRPr/>
            </a:pP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ts val="22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一、课堂流程</a:t>
            </a:r>
            <a:endParaRPr lang="en-US" altLang="zh-CN" sz="24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62258" y="3028938"/>
            <a:ext cx="3124118" cy="378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  <a:defRPr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Classroom Procedure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265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676476" y="1352582"/>
            <a:ext cx="4327480" cy="21542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200"/>
              </a:lnSpc>
              <a:defRPr/>
            </a:pP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四、不同流程，简洁细分</a:t>
            </a:r>
            <a:endParaRPr lang="en-US" altLang="zh-CN" sz="24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4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524080" y="1504978"/>
            <a:ext cx="5029068" cy="20573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zh-CN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1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、规范流程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VS 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操作流程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礼仪引入，中国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特色</a:t>
            </a:r>
            <a:endParaRPr lang="en-US" altLang="zh-CN" sz="1600" dirty="0">
              <a:solidFill>
                <a:srgbClr val="FF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课堂组织，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有序调动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课堂，拿来，改进</a:t>
            </a: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19288" y="3486126"/>
            <a:ext cx="5105266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zh-CN" altLang="en-US" sz="16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【比如说</a:t>
            </a:r>
            <a:r>
              <a:rPr lang="en-US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师生问候；</a:t>
            </a:r>
            <a:r>
              <a:rPr lang="en-US" altLang="zh-CN" sz="1600" dirty="0" err="1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Kahoot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，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Hands-up/Pair-up</a:t>
            </a:r>
            <a:endParaRPr lang="en-US" altLang="zh-CN" sz="20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05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524080" y="1504978"/>
            <a:ext cx="5029068" cy="20573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zh-CN" altLang="zh-CN" sz="2000" b="1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2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、整体流程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VS 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个体流程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整齐划一，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共同完成，共同遵守</a:t>
            </a:r>
            <a:endParaRPr lang="en-US" altLang="zh-CN" sz="1600" dirty="0" smtClean="0">
              <a:solidFill>
                <a:srgbClr val="FF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各司其职，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不同岗位，不同责任，不同流程</a:t>
            </a: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19288" y="3486126"/>
            <a:ext cx="5105266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zh-CN" altLang="en-US" sz="16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【比如说</a:t>
            </a:r>
            <a:r>
              <a:rPr lang="en-US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师生问候，</a:t>
            </a:r>
            <a:r>
              <a:rPr lang="en-US" altLang="zh-CN" sz="1600" dirty="0" err="1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Kahoot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；灯官，笔官，文件官</a:t>
            </a:r>
            <a:endParaRPr lang="en-US" altLang="zh-CN" sz="20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43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219288" y="1504978"/>
            <a:ext cx="4724276" cy="28955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algn="ctr">
              <a:lnSpc>
                <a:spcPct val="125000"/>
              </a:lnSpc>
              <a:defRPr/>
            </a:pP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第二讲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打造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你的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汉语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流程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ct val="125000"/>
              </a:lnSpc>
              <a:defRPr/>
            </a:pP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ct val="125000"/>
              </a:lnSpc>
              <a:defRPr/>
            </a:pP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校园为基</a:t>
            </a:r>
            <a:r>
              <a:rPr lang="en-US" altLang="zh-CN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渗透诉求</a:t>
            </a:r>
            <a:endParaRPr lang="en-US" altLang="zh-CN" sz="16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ct val="125000"/>
              </a:lnSpc>
              <a:defRPr/>
            </a:pPr>
            <a:endParaRPr lang="en-US" altLang="zh-CN" sz="16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ct val="125000"/>
              </a:lnSpc>
              <a:defRPr/>
            </a:pP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明确期待</a:t>
            </a:r>
            <a:r>
              <a:rPr lang="en-US" altLang="zh-CN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有法可依</a:t>
            </a:r>
            <a:endParaRPr lang="en-US" altLang="zh-CN" sz="16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ct val="125000"/>
              </a:lnSpc>
              <a:defRPr/>
            </a:pPr>
            <a:endParaRPr lang="en-US" altLang="zh-CN" sz="16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ct val="125000"/>
              </a:lnSpc>
              <a:defRPr/>
            </a:pP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清晰流程</a:t>
            </a:r>
            <a:r>
              <a:rPr lang="en-US" altLang="zh-CN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令行禁止</a:t>
            </a:r>
            <a:endParaRPr lang="en-US" altLang="zh-CN" sz="16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1200186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3" name="圆角矩形 4"/>
          <p:cNvSpPr/>
          <p:nvPr/>
        </p:nvSpPr>
        <p:spPr bwMode="auto">
          <a:xfrm>
            <a:off x="838298" y="895394"/>
            <a:ext cx="4327480" cy="7619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200"/>
              </a:lnSpc>
              <a:defRPr/>
            </a:pP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r>
              <a:rPr lang="en-US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小结梳理</a:t>
            </a:r>
            <a:r>
              <a:rPr lang="en-US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</a:p>
        </p:txBody>
      </p:sp>
      <p:sp>
        <p:nvSpPr>
          <p:cNvPr id="14" name="圆角矩形 4"/>
          <p:cNvSpPr/>
          <p:nvPr/>
        </p:nvSpPr>
        <p:spPr bwMode="auto">
          <a:xfrm>
            <a:off x="6934138" y="97159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838298" y="1581176"/>
            <a:ext cx="5867246" cy="28955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r>
              <a:rPr lang="en-US" altLang="zh-CN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课间换课，正常流程是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Level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0（即绝对安静）进教室，然后坐好等待上课。如果小朋友们比较兴奋，进到教室之后依然喧闹，在你重新组织之后才安静下来。你的课时是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30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分钟，而此时已经消耗掉了几分钟。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思考：遇到这种情况，你要怎么办？</a:t>
            </a:r>
            <a:endParaRPr lang="en-US" altLang="zh-CN" sz="1600" dirty="0" smtClean="0">
              <a:solidFill>
                <a:srgbClr val="FF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400"/>
              </a:lnSpc>
              <a:defRPr/>
            </a:pP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A.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牺牲课时，让学生们回到走廊，重新进教室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B.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珍惜课时，抓紧上课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C.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珍惜课时，但给以警告，如果下次依然喧闹，就重新进教室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1200186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3" name="圆角矩形 4"/>
          <p:cNvSpPr/>
          <p:nvPr/>
        </p:nvSpPr>
        <p:spPr bwMode="auto">
          <a:xfrm>
            <a:off x="838298" y="895394"/>
            <a:ext cx="4327480" cy="7619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200"/>
              </a:lnSpc>
              <a:defRPr/>
            </a:pP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r>
              <a:rPr lang="en-US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思考案例</a:t>
            </a:r>
            <a:r>
              <a:rPr lang="en-US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</a:p>
        </p:txBody>
      </p:sp>
      <p:sp>
        <p:nvSpPr>
          <p:cNvPr id="12" name="圆角矩形 4"/>
          <p:cNvSpPr/>
          <p:nvPr/>
        </p:nvSpPr>
        <p:spPr bwMode="auto">
          <a:xfrm>
            <a:off x="6934138" y="1047790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8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685902" y="1047790"/>
            <a:ext cx="5992813" cy="28876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algn="ctr">
              <a:lnSpc>
                <a:spcPct val="125000"/>
              </a:lnSpc>
              <a:defRPr/>
            </a:pPr>
            <a:r>
              <a:rPr lang="zh-CN" altLang="en-US" sz="28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第三讲</a:t>
            </a:r>
            <a:r>
              <a:rPr lang="en-US" altLang="zh-CN" sz="28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zh-CN" altLang="en-US" sz="28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课堂流程实战案例及操练方法</a:t>
            </a: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86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676476" y="1352582"/>
            <a:ext cx="4327480" cy="21542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200"/>
              </a:lnSpc>
              <a:defRPr/>
            </a:pP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一、流程细分</a:t>
            </a:r>
            <a:r>
              <a:rPr lang="zh-CN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实例对应</a:t>
            </a:r>
            <a:endParaRPr lang="en-US" altLang="zh-CN" sz="24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9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524080" y="1504978"/>
            <a:ext cx="4571880" cy="20573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简单回顾</a:t>
            </a:r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    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两对，四种，可交叉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规范（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礼节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），操作（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教学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）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整体（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全班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），个体（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Job/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值日生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）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71684" y="3638522"/>
            <a:ext cx="5333860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zh-CN" altLang="en-US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【此处没有比如说</a:t>
            </a:r>
            <a:r>
              <a:rPr lang="mr-IN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……</a:t>
            </a:r>
            <a:r>
              <a:rPr lang="en-US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zh-CN" altLang="en-US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让我们愉快的尬聊一下吧</a:t>
            </a:r>
            <a:r>
              <a:rPr lang="mr-IN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……</a:t>
            </a:r>
            <a:r>
              <a:rPr lang="en-US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endParaRPr lang="en-US" altLang="zh-CN" sz="20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3" name="圆角矩形 4"/>
          <p:cNvSpPr/>
          <p:nvPr/>
        </p:nvSpPr>
        <p:spPr bwMode="auto">
          <a:xfrm>
            <a:off x="6934138" y="819196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8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524080" y="1504978"/>
            <a:ext cx="5105266" cy="26669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1、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规范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性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流</a:t>
            </a:r>
            <a:r>
              <a:rPr lang="zh-CN" altLang="en-US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程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</a:t>
            </a: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课前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进屋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问好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点名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导入</a:t>
            </a:r>
            <a:endParaRPr lang="en-US" altLang="zh-CN" sz="1600" dirty="0" smtClean="0">
              <a:solidFill>
                <a:srgbClr val="FF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课中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提问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请假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上厕所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接电话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医务室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课后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整理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问好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出教室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圆角矩形 4"/>
          <p:cNvSpPr/>
          <p:nvPr/>
        </p:nvSpPr>
        <p:spPr bwMode="auto">
          <a:xfrm>
            <a:off x="6934138" y="819196"/>
            <a:ext cx="2041525" cy="38099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2100" y="819196"/>
            <a:ext cx="2603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流程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例举</a:t>
            </a:r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比如说</a:t>
            </a:r>
            <a:r>
              <a:rPr lang="zh-CN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7320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524080" y="1428780"/>
            <a:ext cx="4876672" cy="22859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2、操作性流程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</a:t>
            </a: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新课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理解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跟读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做活动</a:t>
            </a:r>
            <a:endParaRPr lang="en-US" altLang="zh-CN" sz="1600" dirty="0" smtClean="0">
              <a:solidFill>
                <a:srgbClr val="0000FF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复习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充分利用</a:t>
            </a:r>
            <a:r>
              <a:rPr lang="zh-CN" altLang="en-US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多媒体</a:t>
            </a:r>
            <a:r>
              <a:rPr lang="zh-CN" altLang="zh-CN" sz="1600" dirty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（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分组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登陆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竞赛）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b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</a:br>
            <a:endParaRPr lang="en-US" altLang="zh-CN" sz="2000" b="1" dirty="0">
              <a:solidFill>
                <a:srgbClr val="FF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圆角矩形 4"/>
          <p:cNvSpPr/>
          <p:nvPr/>
        </p:nvSpPr>
        <p:spPr bwMode="auto">
          <a:xfrm>
            <a:off x="6934138" y="819196"/>
            <a:ext cx="2041525" cy="38099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2100" y="819196"/>
            <a:ext cx="2603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流程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例举</a:t>
            </a:r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比如说</a:t>
            </a:r>
            <a:r>
              <a:rPr lang="zh-CN" altLang="zh-CN" sz="20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en-US" altLang="zh-CN" sz="20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0369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2057466" y="2038364"/>
            <a:ext cx="4038494" cy="8381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1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、流程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流程是个啥东东？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95644" y="3333730"/>
            <a:ext cx="2666930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zh-CN" altLang="en-US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【比如</a:t>
            </a:r>
            <a:r>
              <a:rPr lang="mr-IN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……</a:t>
            </a:r>
            <a:endParaRPr lang="en-US" altLang="zh-CN" sz="20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29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676476" y="1428780"/>
            <a:ext cx="3428910" cy="23621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3、整体流程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不多说，以上都是</a:t>
            </a:r>
            <a:endParaRPr lang="en-US" altLang="zh-CN" sz="1600" dirty="0" smtClean="0">
              <a:solidFill>
                <a:srgbClr val="FF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圆角矩形 4"/>
          <p:cNvSpPr/>
          <p:nvPr/>
        </p:nvSpPr>
        <p:spPr bwMode="auto">
          <a:xfrm>
            <a:off x="6934138" y="819196"/>
            <a:ext cx="2041525" cy="38099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2100" y="819196"/>
            <a:ext cx="2603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流程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例举</a:t>
            </a:r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比如说</a:t>
            </a:r>
            <a:r>
              <a:rPr lang="zh-CN" altLang="zh-CN" sz="20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en-US" altLang="zh-CN" sz="20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0369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524080" y="1581176"/>
            <a:ext cx="4419484" cy="26669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4、个体流程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</a:t>
            </a: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课前</a:t>
            </a:r>
            <a:r>
              <a:rPr lang="en-US" altLang="zh-CN" sz="1600" dirty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起立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点名</a:t>
            </a:r>
            <a:r>
              <a:rPr lang="zh-CN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小组长</a:t>
            </a:r>
            <a:endParaRPr lang="en-US" altLang="zh-CN" sz="1600" dirty="0" smtClean="0">
              <a:solidFill>
                <a:srgbClr val="0000FF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课中</a:t>
            </a:r>
            <a:r>
              <a:rPr lang="en-US" altLang="zh-CN" sz="1600" dirty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</a:t>
            </a:r>
            <a:r>
              <a:rPr lang="zh-CN" altLang="en-US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电脑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电话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备品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灯</a:t>
            </a:r>
            <a:endParaRPr lang="en-US" altLang="zh-CN" sz="1600" dirty="0" smtClean="0">
              <a:solidFill>
                <a:srgbClr val="0000FF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课后</a:t>
            </a:r>
            <a:r>
              <a:rPr lang="en-US" altLang="zh-CN" sz="1600" dirty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</a:t>
            </a:r>
            <a:r>
              <a:rPr lang="zh-CN" altLang="en-US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桌椅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黑板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做统计</a:t>
            </a:r>
            <a:endParaRPr lang="en-US" altLang="zh-CN" sz="1600" dirty="0" smtClean="0">
              <a:solidFill>
                <a:srgbClr val="0000FF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圆角矩形 4"/>
          <p:cNvSpPr/>
          <p:nvPr/>
        </p:nvSpPr>
        <p:spPr bwMode="auto">
          <a:xfrm>
            <a:off x="6934138" y="819196"/>
            <a:ext cx="2041525" cy="38099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2100" y="819196"/>
            <a:ext cx="2603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流程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例举</a:t>
            </a:r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比如说</a:t>
            </a:r>
            <a:r>
              <a:rPr lang="zh-CN" altLang="zh-CN" sz="20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en-US" altLang="zh-CN" sz="2000" dirty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0369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447882" y="1352582"/>
            <a:ext cx="4952870" cy="21542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200"/>
              </a:lnSpc>
              <a:defRPr/>
            </a:pP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二、具体操练</a:t>
            </a:r>
            <a:r>
              <a:rPr lang="zh-CN" altLang="zh-CN" sz="2400" b="1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—</a:t>
            </a:r>
            <a:r>
              <a:rPr lang="zh-CN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—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期待</a:t>
            </a:r>
            <a:r>
              <a:rPr lang="zh-CN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演练</a:t>
            </a:r>
            <a:r>
              <a:rPr lang="zh-CN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反馈</a:t>
            </a:r>
            <a:endParaRPr lang="en-US" altLang="zh-CN" sz="24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36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00" y="2571750"/>
            <a:ext cx="5678999" cy="1784338"/>
          </a:xfrm>
          <a:prstGeom prst="rect">
            <a:avLst/>
          </a:prstGeom>
        </p:spPr>
      </p:pic>
      <p:pic>
        <p:nvPicPr>
          <p:cNvPr id="2" name="图片 1" descr="点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590">
            <a:off x="3757162" y="1043850"/>
            <a:ext cx="2877383" cy="1457874"/>
          </a:xfrm>
          <a:prstGeom prst="rect">
            <a:avLst/>
          </a:prstGeom>
        </p:spPr>
      </p:pic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 rot="20872577">
            <a:off x="2224355" y="1174343"/>
            <a:ext cx="1389588" cy="17368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latin typeface="+mn-ea"/>
                <a:cs typeface="华文琥珀"/>
              </a:rPr>
              <a:t>NO.1</a:t>
            </a:r>
          </a:p>
          <a:p>
            <a:pPr lvl="0">
              <a:defRPr/>
            </a:pPr>
            <a:r>
              <a:rPr lang="zh-CN" altLang="en-US" sz="4000" dirty="0" smtClean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点名</a:t>
            </a:r>
            <a:endParaRPr lang="en-US" altLang="zh-CN" sz="4000" dirty="0">
              <a:solidFill>
                <a:srgbClr val="000000"/>
              </a:solidFill>
              <a:latin typeface="华文琥珀"/>
              <a:ea typeface="华文琥珀"/>
              <a:cs typeface="华文琥珀"/>
            </a:endParaRPr>
          </a:p>
          <a:p>
            <a:pPr lvl="0"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圆角矩形 4"/>
          <p:cNvSpPr/>
          <p:nvPr/>
        </p:nvSpPr>
        <p:spPr bwMode="auto">
          <a:xfrm>
            <a:off x="6934138" y="819196"/>
            <a:ext cx="2041525" cy="38099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2100" y="819196"/>
            <a:ext cx="2603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操练案例</a:t>
            </a:r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比如说</a:t>
            </a:r>
            <a:r>
              <a:rPr lang="zh-CN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6277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举手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74" y="1657374"/>
            <a:ext cx="4602967" cy="2694828"/>
          </a:xfrm>
          <a:prstGeom prst="rect">
            <a:avLst/>
          </a:prstGeom>
        </p:spPr>
      </p:pic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 rot="20104134">
            <a:off x="751860" y="1370785"/>
            <a:ext cx="1852030" cy="14454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latin typeface="+mn-ea"/>
                <a:cs typeface="华文琥珀"/>
              </a:rPr>
              <a:t> NO.2</a:t>
            </a:r>
          </a:p>
          <a:p>
            <a:pPr lvl="0">
              <a:defRPr/>
            </a:pPr>
            <a:r>
              <a:rPr lang="en-US" altLang="zh-CN" sz="4000" dirty="0" smtClean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  </a:t>
            </a:r>
            <a:r>
              <a:rPr lang="zh-CN" altLang="en-US" sz="4000" dirty="0" smtClean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请假</a:t>
            </a:r>
            <a:endParaRPr lang="en-US" altLang="zh-CN" sz="4000" dirty="0">
              <a:solidFill>
                <a:srgbClr val="FF0000"/>
              </a:solidFill>
              <a:latin typeface="华文琥珀"/>
              <a:ea typeface="华文琥珀"/>
              <a:cs typeface="华文琥珀"/>
            </a:endParaRPr>
          </a:p>
          <a:p>
            <a:pPr lvl="0">
              <a:defRPr/>
            </a:pPr>
            <a:r>
              <a:rPr lang="zh-CN" altLang="en-US" sz="4000" dirty="0" smtClean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上厕所</a:t>
            </a:r>
            <a:r>
              <a:rPr lang="en-US" altLang="zh-CN" sz="4000" dirty="0" smtClean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          </a:t>
            </a:r>
            <a:endParaRPr lang="en-US" altLang="zh-CN" sz="4000" b="1" dirty="0">
              <a:solidFill>
                <a:srgbClr val="FF0000"/>
              </a:solidFill>
              <a:latin typeface="华文琥珀"/>
              <a:ea typeface="华文琥珀"/>
              <a:cs typeface="华文琥珀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圆角矩形 4"/>
          <p:cNvSpPr/>
          <p:nvPr/>
        </p:nvSpPr>
        <p:spPr bwMode="auto">
          <a:xfrm>
            <a:off x="6934138" y="819196"/>
            <a:ext cx="2041525" cy="38099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2100" y="819196"/>
            <a:ext cx="2603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操练案例</a:t>
            </a:r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比如说</a:t>
            </a:r>
            <a:r>
              <a:rPr lang="zh-CN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444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数字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293">
            <a:off x="3666080" y="1014811"/>
            <a:ext cx="2819416" cy="2114562"/>
          </a:xfrm>
          <a:prstGeom prst="rect">
            <a:avLst/>
          </a:prstGeom>
        </p:spPr>
      </p:pic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 rot="21000994">
            <a:off x="4149884" y="3026135"/>
            <a:ext cx="1852030" cy="14454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latin typeface="+mn-ea"/>
                <a:cs typeface="华文琥珀"/>
              </a:rPr>
              <a:t> NO.3</a:t>
            </a:r>
          </a:p>
          <a:p>
            <a:pPr lvl="0">
              <a:defRPr/>
            </a:pPr>
            <a:r>
              <a:rPr lang="zh-CN" altLang="en-US" sz="4000" b="1" dirty="0" smtClean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做活动</a:t>
            </a:r>
            <a:endParaRPr lang="en-US" altLang="zh-CN" sz="4000" b="1" dirty="0" smtClean="0">
              <a:solidFill>
                <a:srgbClr val="FF0000"/>
              </a:solidFill>
              <a:latin typeface="华文琥珀"/>
              <a:ea typeface="华文琥珀"/>
              <a:cs typeface="华文琥珀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圆角矩形 4"/>
          <p:cNvSpPr/>
          <p:nvPr/>
        </p:nvSpPr>
        <p:spPr bwMode="auto">
          <a:xfrm>
            <a:off x="6934138" y="819196"/>
            <a:ext cx="2041525" cy="38099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2100" y="819196"/>
            <a:ext cx="2603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操练案例</a:t>
            </a:r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比如说</a:t>
            </a:r>
            <a:r>
              <a:rPr lang="zh-CN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kumimoji="1" lang="zh-CN" altLang="en-US" sz="2000" dirty="0"/>
          </a:p>
        </p:txBody>
      </p:sp>
      <p:pic>
        <p:nvPicPr>
          <p:cNvPr id="6" name="图片 5" descr="拼图0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2932">
            <a:off x="762344" y="1756977"/>
            <a:ext cx="3276514" cy="245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6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筷子里特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00" y="1809770"/>
            <a:ext cx="3581426" cy="2686070"/>
          </a:xfrm>
          <a:prstGeom prst="rect">
            <a:avLst/>
          </a:prstGeom>
        </p:spPr>
      </p:pic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 rot="20104134">
            <a:off x="4485561" y="2818548"/>
            <a:ext cx="1852030" cy="14454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latin typeface="+mn-ea"/>
                <a:cs typeface="华文琥珀"/>
              </a:rPr>
              <a:t> NO.4</a:t>
            </a:r>
          </a:p>
          <a:p>
            <a:pPr lvl="0">
              <a:defRPr/>
            </a:pPr>
            <a:r>
              <a:rPr lang="zh-CN" altLang="en-US" sz="4000" b="1" dirty="0" smtClean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多媒体</a:t>
            </a:r>
            <a:endParaRPr lang="en-US" altLang="zh-CN" sz="4000" b="1" dirty="0" smtClean="0">
              <a:solidFill>
                <a:srgbClr val="FF0000"/>
              </a:solidFill>
              <a:latin typeface="华文琥珀"/>
              <a:ea typeface="华文琥珀"/>
              <a:cs typeface="华文琥珀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圆角矩形 4"/>
          <p:cNvSpPr/>
          <p:nvPr/>
        </p:nvSpPr>
        <p:spPr bwMode="auto">
          <a:xfrm>
            <a:off x="6934138" y="819196"/>
            <a:ext cx="2041525" cy="38099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2100" y="819196"/>
            <a:ext cx="2603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操练案例</a:t>
            </a:r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比如说</a:t>
            </a:r>
            <a:r>
              <a:rPr lang="zh-CN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kumimoji="1" lang="zh-CN" altLang="en-US" sz="2000" dirty="0"/>
          </a:p>
        </p:txBody>
      </p:sp>
      <p:pic>
        <p:nvPicPr>
          <p:cNvPr id="5" name="图片 4" descr="筷子里特07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24" y="742998"/>
            <a:ext cx="2971722" cy="22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3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桌椅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52" y="1504978"/>
            <a:ext cx="3886098" cy="2914574"/>
          </a:xfrm>
          <a:prstGeom prst="rect">
            <a:avLst/>
          </a:prstGeom>
        </p:spPr>
      </p:pic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 rot="20513316">
            <a:off x="712292" y="2519017"/>
            <a:ext cx="1852030" cy="14454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latin typeface="+mn-ea"/>
                <a:cs typeface="华文琥珀"/>
              </a:rPr>
              <a:t> NO.5</a:t>
            </a:r>
          </a:p>
          <a:p>
            <a:pPr lvl="0">
              <a:defRPr/>
            </a:pPr>
            <a:r>
              <a:rPr lang="zh-CN" altLang="en-US" sz="4000" b="1" dirty="0" smtClean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小组长</a:t>
            </a:r>
            <a:endParaRPr lang="en-US" altLang="zh-CN" sz="4000" b="1" dirty="0" smtClean="0">
              <a:solidFill>
                <a:srgbClr val="FF0000"/>
              </a:solidFill>
              <a:latin typeface="华文琥珀"/>
              <a:ea typeface="华文琥珀"/>
              <a:cs typeface="华文琥珀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圆角矩形 4"/>
          <p:cNvSpPr/>
          <p:nvPr/>
        </p:nvSpPr>
        <p:spPr bwMode="auto">
          <a:xfrm>
            <a:off x="6934138" y="819196"/>
            <a:ext cx="2041525" cy="38099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2100" y="819196"/>
            <a:ext cx="2603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操练案例</a:t>
            </a:r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比如说</a:t>
            </a:r>
            <a:r>
              <a:rPr lang="zh-CN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9814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 rot="1823036">
            <a:off x="4886556" y="1493100"/>
            <a:ext cx="1852030" cy="14454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latin typeface="+mn-ea"/>
                <a:cs typeface="华文琥珀"/>
              </a:rPr>
              <a:t> NO.6</a:t>
            </a:r>
          </a:p>
          <a:p>
            <a:pPr lvl="0">
              <a:defRPr/>
            </a:pPr>
            <a:r>
              <a:rPr lang="zh-CN" altLang="en-US" sz="4000" b="1" dirty="0" smtClean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程序猿</a:t>
            </a:r>
            <a:endParaRPr lang="en-US" altLang="zh-CN" sz="4000" b="1" dirty="0" smtClean="0">
              <a:solidFill>
                <a:srgbClr val="FF0000"/>
              </a:solidFill>
              <a:latin typeface="华文琥珀"/>
              <a:ea typeface="华文琥珀"/>
              <a:cs typeface="华文琥珀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圆角矩形 4"/>
          <p:cNvSpPr/>
          <p:nvPr/>
        </p:nvSpPr>
        <p:spPr bwMode="auto">
          <a:xfrm>
            <a:off x="6934138" y="819196"/>
            <a:ext cx="2041525" cy="38099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2100" y="819196"/>
            <a:ext cx="2603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操练案例</a:t>
            </a:r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比如说</a:t>
            </a:r>
            <a:r>
              <a:rPr lang="zh-CN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kumimoji="1" lang="zh-CN" altLang="en-US" sz="2000" dirty="0"/>
          </a:p>
        </p:txBody>
      </p:sp>
      <p:pic>
        <p:nvPicPr>
          <p:cNvPr id="14" name="图片 13" descr="看视频春节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099">
            <a:off x="1011273" y="1747390"/>
            <a:ext cx="3305571" cy="2479178"/>
          </a:xfrm>
          <a:prstGeom prst="rect">
            <a:avLst/>
          </a:prstGeom>
        </p:spPr>
      </p:pic>
      <p:pic>
        <p:nvPicPr>
          <p:cNvPr id="2" name="图片 1" descr="程序猿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613">
            <a:off x="4514797" y="3045256"/>
            <a:ext cx="1225296" cy="12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 rot="21276537">
            <a:off x="4483409" y="2960347"/>
            <a:ext cx="1852030" cy="14454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latin typeface="+mn-ea"/>
                <a:cs typeface="华文琥珀"/>
              </a:rPr>
              <a:t> NO.7</a:t>
            </a:r>
          </a:p>
          <a:p>
            <a:pPr lvl="0">
              <a:defRPr/>
            </a:pPr>
            <a:r>
              <a:rPr lang="zh-CN" altLang="en-US" sz="4000" b="1" dirty="0" smtClean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掌灯使</a:t>
            </a:r>
            <a:endParaRPr lang="en-US" altLang="zh-CN" sz="4000" b="1" dirty="0" smtClean="0">
              <a:solidFill>
                <a:srgbClr val="FF0000"/>
              </a:solidFill>
              <a:latin typeface="华文琥珀"/>
              <a:ea typeface="华文琥珀"/>
              <a:cs typeface="华文琥珀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圆角矩形 4"/>
          <p:cNvSpPr/>
          <p:nvPr/>
        </p:nvSpPr>
        <p:spPr bwMode="auto">
          <a:xfrm>
            <a:off x="6934138" y="819196"/>
            <a:ext cx="2041525" cy="38099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2100" y="819196"/>
            <a:ext cx="2603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操练案例</a:t>
            </a:r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比如说</a:t>
            </a:r>
            <a:r>
              <a:rPr lang="zh-CN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kumimoji="1" lang="zh-CN" altLang="en-US" sz="2000" dirty="0"/>
          </a:p>
        </p:txBody>
      </p:sp>
      <p:pic>
        <p:nvPicPr>
          <p:cNvPr id="15" name="图片 14" descr="灯官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5295">
            <a:off x="1104024" y="1772985"/>
            <a:ext cx="3180767" cy="2385576"/>
          </a:xfrm>
          <a:prstGeom prst="rect">
            <a:avLst/>
          </a:prstGeom>
        </p:spPr>
      </p:pic>
      <p:pic>
        <p:nvPicPr>
          <p:cNvPr id="4" name="图片 3" descr="宫灯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006">
            <a:off x="4089479" y="946899"/>
            <a:ext cx="1893127" cy="188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9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381110" y="514404"/>
            <a:ext cx="3505108" cy="13715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</a:t>
            </a:r>
            <a:r>
              <a:rPr lang="zh-CN" altLang="en-US" sz="16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说，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要把大象装冰箱</a:t>
            </a:r>
            <a:r>
              <a:rPr lang="mr-IN" altLang="zh-CN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……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endParaRPr lang="en-US" altLang="zh-CN" sz="16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12" name="图片 11" descr="大象装冰箱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82" y="1733572"/>
            <a:ext cx="3356691" cy="2206528"/>
          </a:xfrm>
          <a:prstGeom prst="rect">
            <a:avLst/>
          </a:prstGeom>
        </p:spPr>
      </p:pic>
      <p:sp>
        <p:nvSpPr>
          <p:cNvPr id="13" name="圆角矩形 4"/>
          <p:cNvSpPr/>
          <p:nvPr/>
        </p:nvSpPr>
        <p:spPr bwMode="auto">
          <a:xfrm>
            <a:off x="4572000" y="3409928"/>
            <a:ext cx="1981148" cy="11429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总共分几步？</a:t>
            </a:r>
            <a:endParaRPr lang="en-US" altLang="zh-CN" sz="16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10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拼图0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2016">
            <a:off x="779782" y="1597889"/>
            <a:ext cx="2311430" cy="1733572"/>
          </a:xfrm>
          <a:prstGeom prst="rect">
            <a:avLst/>
          </a:prstGeom>
        </p:spPr>
      </p:pic>
      <p:pic>
        <p:nvPicPr>
          <p:cNvPr id="15" name="图片 14" descr="桌椅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58" y="2724146"/>
            <a:ext cx="2362138" cy="1771604"/>
          </a:xfrm>
          <a:prstGeom prst="rect">
            <a:avLst/>
          </a:prstGeom>
        </p:spPr>
      </p:pic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 rot="21110360">
            <a:off x="4893807" y="3076868"/>
            <a:ext cx="1852030" cy="14454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latin typeface="+mn-ea"/>
                <a:cs typeface="华文琥珀"/>
              </a:rPr>
              <a:t> NO.8</a:t>
            </a:r>
          </a:p>
          <a:p>
            <a:pPr lvl="0">
              <a:defRPr/>
            </a:pPr>
            <a:r>
              <a:rPr lang="zh-CN" altLang="en-US" sz="4000" b="1" dirty="0" smtClean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排桌椅</a:t>
            </a:r>
            <a:endParaRPr lang="en-US" altLang="zh-CN" sz="4000" b="1" dirty="0" smtClean="0">
              <a:solidFill>
                <a:srgbClr val="FF0000"/>
              </a:solidFill>
              <a:latin typeface="华文琥珀"/>
              <a:ea typeface="华文琥珀"/>
              <a:cs typeface="华文琥珀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圆角矩形 4"/>
          <p:cNvSpPr/>
          <p:nvPr/>
        </p:nvSpPr>
        <p:spPr bwMode="auto">
          <a:xfrm>
            <a:off x="6934138" y="819196"/>
            <a:ext cx="2041525" cy="38099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2100" y="819196"/>
            <a:ext cx="2603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操练案例</a:t>
            </a:r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比如说</a:t>
            </a:r>
            <a:r>
              <a:rPr lang="zh-CN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kumimoji="1" lang="zh-CN" altLang="en-US" sz="2000" dirty="0"/>
          </a:p>
        </p:txBody>
      </p:sp>
      <p:pic>
        <p:nvPicPr>
          <p:cNvPr id="5" name="图片 4" descr="筷子里特04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412">
            <a:off x="3694748" y="1094485"/>
            <a:ext cx="2429906" cy="182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3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4267208" y="3105136"/>
            <a:ext cx="1852030" cy="14454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latin typeface="+mn-ea"/>
                <a:cs typeface="华文琥珀"/>
              </a:rPr>
              <a:t> NO.9</a:t>
            </a:r>
          </a:p>
          <a:p>
            <a:pPr lvl="0">
              <a:defRPr/>
            </a:pPr>
            <a:r>
              <a:rPr lang="zh-CN" altLang="en-US" sz="4000" b="1" dirty="0" smtClean="0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做统计</a:t>
            </a:r>
            <a:endParaRPr lang="en-US" altLang="zh-CN" sz="4000" b="1" dirty="0" smtClean="0">
              <a:solidFill>
                <a:srgbClr val="FF0000"/>
              </a:solidFill>
              <a:latin typeface="华文琥珀"/>
              <a:ea typeface="华文琥珀"/>
              <a:cs typeface="华文琥珀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1" name="圆角矩形 4"/>
          <p:cNvSpPr/>
          <p:nvPr/>
        </p:nvSpPr>
        <p:spPr bwMode="auto">
          <a:xfrm>
            <a:off x="6934138" y="819196"/>
            <a:ext cx="2041525" cy="38099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2100" y="819196"/>
            <a:ext cx="2603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操练案例</a:t>
            </a:r>
            <a:r>
              <a:rPr lang="en-US" altLang="zh-CN" sz="20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比如说</a:t>
            </a:r>
            <a:r>
              <a:rPr lang="zh-CN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  <a:r>
              <a:rPr lang="en-US" altLang="zh-CN" sz="20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endParaRPr kumimoji="1" lang="zh-CN" altLang="en-US" sz="20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94" y="1885968"/>
            <a:ext cx="3154850" cy="2266958"/>
          </a:xfrm>
          <a:prstGeom prst="rect">
            <a:avLst/>
          </a:prstGeom>
        </p:spPr>
      </p:pic>
      <p:pic>
        <p:nvPicPr>
          <p:cNvPr id="14" name="内容占位符 3" descr="IMG_1995.HEIC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7" t="13183" r="22204" b="8779"/>
          <a:stretch/>
        </p:blipFill>
        <p:spPr>
          <a:xfrm rot="597245">
            <a:off x="3823046" y="1028126"/>
            <a:ext cx="2603773" cy="2140712"/>
          </a:xfrm>
        </p:spPr>
      </p:pic>
    </p:spTree>
    <p:extLst>
      <p:ext uri="{BB962C8B-B14F-4D97-AF65-F5344CB8AC3E}">
        <p14:creationId xmlns:p14="http://schemas.microsoft.com/office/powerpoint/2010/main" val="281100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676476" y="1352582"/>
            <a:ext cx="4327480" cy="21542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200"/>
              </a:lnSpc>
              <a:defRPr/>
            </a:pP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三、放手掌柜</a:t>
            </a:r>
            <a:r>
              <a:rPr lang="en-US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自我管理</a:t>
            </a:r>
            <a:endParaRPr lang="en-US" altLang="zh-CN" sz="24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4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685902" y="666800"/>
            <a:ext cx="3505108" cy="13715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使用前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VS 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使用后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84" y="1962166"/>
            <a:ext cx="1828752" cy="2115911"/>
          </a:xfrm>
          <a:prstGeom prst="rect">
            <a:avLst/>
          </a:prstGeom>
        </p:spPr>
      </p:pic>
      <p:pic>
        <p:nvPicPr>
          <p:cNvPr id="15" name="图片 14" descr="脸萌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16" y="1962166"/>
            <a:ext cx="2057346" cy="20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82" y="1885968"/>
            <a:ext cx="4419484" cy="256872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78" y="2038364"/>
            <a:ext cx="2131046" cy="789795"/>
          </a:xfrm>
          <a:prstGeom prst="rect">
            <a:avLst/>
          </a:prstGeom>
        </p:spPr>
      </p:pic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838298" y="1047790"/>
            <a:ext cx="3124118" cy="91437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Harry Wong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博士的经典语录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39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219288" y="1504978"/>
            <a:ext cx="4724276" cy="28955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algn="ctr">
              <a:lnSpc>
                <a:spcPct val="125000"/>
              </a:lnSpc>
              <a:defRPr/>
            </a:pP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第三讲</a:t>
            </a: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流程案例及操练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ct val="125000"/>
              </a:lnSpc>
              <a:defRPr/>
            </a:pPr>
            <a:endParaRPr lang="en-US" altLang="zh-CN" sz="16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ct val="125000"/>
              </a:lnSpc>
              <a:defRPr/>
            </a:pP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规范</a:t>
            </a:r>
            <a:r>
              <a:rPr lang="en-US" altLang="zh-CN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操作</a:t>
            </a:r>
            <a:r>
              <a:rPr lang="en-US" altLang="zh-CN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整体</a:t>
            </a:r>
            <a:r>
              <a:rPr lang="en-US" altLang="zh-CN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个体</a:t>
            </a:r>
            <a:endParaRPr lang="en-US" altLang="zh-CN" sz="16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ct val="125000"/>
              </a:lnSpc>
              <a:defRPr/>
            </a:pPr>
            <a:endParaRPr lang="en-US" altLang="zh-CN" sz="16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ct val="125000"/>
              </a:lnSpc>
              <a:defRPr/>
            </a:pP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建立流程</a:t>
            </a:r>
            <a:r>
              <a:rPr lang="en-US" altLang="zh-CN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放飞自我</a:t>
            </a:r>
            <a:endParaRPr lang="en-US" altLang="zh-CN" sz="16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1200186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3" name="圆角矩形 4"/>
          <p:cNvSpPr/>
          <p:nvPr/>
        </p:nvSpPr>
        <p:spPr bwMode="auto">
          <a:xfrm>
            <a:off x="838298" y="895394"/>
            <a:ext cx="4327480" cy="7619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200"/>
              </a:lnSpc>
              <a:defRPr/>
            </a:pP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r>
              <a:rPr lang="en-US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小结梳理</a:t>
            </a:r>
            <a:r>
              <a:rPr lang="en-US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</a:p>
        </p:txBody>
      </p:sp>
      <p:sp>
        <p:nvSpPr>
          <p:cNvPr id="14" name="圆角矩形 4"/>
          <p:cNvSpPr/>
          <p:nvPr/>
        </p:nvSpPr>
        <p:spPr bwMode="auto">
          <a:xfrm>
            <a:off x="6934138" y="97159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23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838298" y="1657374"/>
            <a:ext cx="5867246" cy="28955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讲新课，全校统一进度，前面的两个班课堂教学进展的都很好，到第三个班时，却发现班里来了新同学。你的正常课时为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30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分钟，新课需要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25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分钟，介绍新同学（包括给新同学介绍班规和流程）却需要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10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分钟。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思考：遇到这种情况，你要怎么办？</a:t>
            </a:r>
            <a:endParaRPr lang="en-US" altLang="zh-CN" sz="1600" dirty="0" smtClean="0">
              <a:solidFill>
                <a:srgbClr val="FF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400"/>
              </a:lnSpc>
              <a:defRPr/>
            </a:pPr>
            <a:endParaRPr lang="en-US" altLang="zh-CN" sz="16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A.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为保不落下进度，先上课，等复习课的时候再来介绍新同学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B.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先来介绍新同学，再去开始讲新课，进度等有机会再拉齐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400"/>
              </a:lnSpc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C. 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为节省课时，</a:t>
            </a:r>
            <a:r>
              <a:rPr lang="zh-CN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1</a:t>
            </a:r>
            <a:r>
              <a:rPr lang="zh-CN" altLang="en-US" sz="1600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-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2</a:t>
            </a:r>
            <a:r>
              <a:rPr lang="zh-CN" altLang="en-US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分钟简略介绍新同学，随后赶紧上新课</a:t>
            </a:r>
            <a:endParaRPr lang="en-US" altLang="zh-CN" sz="1600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1200186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3" name="圆角矩形 4"/>
          <p:cNvSpPr/>
          <p:nvPr/>
        </p:nvSpPr>
        <p:spPr bwMode="auto">
          <a:xfrm>
            <a:off x="838298" y="895394"/>
            <a:ext cx="4327480" cy="7619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200"/>
              </a:lnSpc>
              <a:defRPr/>
            </a:pPr>
            <a:endParaRPr lang="en-US" altLang="zh-CN" sz="28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>
              <a:lnSpc>
                <a:spcPts val="2200"/>
              </a:lnSpc>
              <a:defRPr/>
            </a:pPr>
            <a:r>
              <a:rPr lang="en-US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【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思考案例</a:t>
            </a:r>
            <a:r>
              <a:rPr lang="en-US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】</a:t>
            </a:r>
          </a:p>
        </p:txBody>
      </p:sp>
      <p:sp>
        <p:nvSpPr>
          <p:cNvPr id="12" name="圆角矩形 4"/>
          <p:cNvSpPr/>
          <p:nvPr/>
        </p:nvSpPr>
        <p:spPr bwMode="auto">
          <a:xfrm>
            <a:off x="6934138" y="1047790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08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1066892" y="742998"/>
            <a:ext cx="5105266" cy="3828950"/>
          </a:xfrm>
          <a:prstGeom prst="rect">
            <a:avLst/>
          </a:prstGeom>
        </p:spPr>
      </p:pic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295486" y="666800"/>
            <a:ext cx="4724276" cy="34289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algn="ctr">
              <a:lnSpc>
                <a:spcPts val="2400"/>
              </a:lnSpc>
              <a:defRPr/>
            </a:pPr>
            <a:r>
              <a:rPr lang="zh-CN" altLang="en-US" sz="2000" b="1" dirty="0" smtClean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最后，祝大家赴美任教“效”口常开，轻松融入！</a:t>
            </a:r>
            <a:endParaRPr lang="en-US" altLang="zh-CN" sz="2000" b="1" dirty="0" smtClean="0">
              <a:solidFill>
                <a:schemeClr val="tx1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ts val="2200"/>
              </a:lnSpc>
              <a:defRPr/>
            </a:pPr>
            <a:endParaRPr lang="en-US" altLang="zh-CN" sz="2400" b="1" dirty="0" smtClean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ts val="2200"/>
              </a:lnSpc>
              <a:defRPr/>
            </a:pPr>
            <a:endParaRPr lang="en-US" altLang="zh-CN" sz="2400" b="1" dirty="0" smtClean="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ts val="2200"/>
              </a:lnSpc>
              <a:defRPr/>
            </a:pPr>
            <a:endParaRPr lang="en-US" altLang="zh-CN" sz="2400" b="1" dirty="0" smtClean="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ts val="2200"/>
              </a:lnSpc>
              <a:defRPr/>
            </a:pPr>
            <a:endParaRPr lang="en-US" altLang="zh-CN" sz="2400" b="1" dirty="0" smtClean="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ts val="2200"/>
              </a:lnSpc>
              <a:defRPr/>
            </a:pPr>
            <a:endParaRPr lang="en-US" altLang="zh-CN" sz="2400" b="1" dirty="0" smtClean="0">
              <a:solidFill>
                <a:srgbClr val="FFFFFF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ts val="2200"/>
              </a:lnSpc>
              <a:defRPr/>
            </a:pPr>
            <a:endParaRPr lang="en-US" altLang="zh-CN" sz="24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  <a:p>
            <a:pPr algn="ctr">
              <a:lnSpc>
                <a:spcPts val="2200"/>
              </a:lnSpc>
              <a:defRPr/>
            </a:pPr>
            <a:r>
              <a:rPr lang="en-US" altLang="zh-CN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</a:t>
            </a:r>
            <a:r>
              <a:rPr lang="zh-CN" altLang="en-US" sz="24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感谢关注！</a:t>
            </a:r>
            <a:endParaRPr lang="en-US" altLang="zh-CN" sz="24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10" name="图片 9" descr="脸萌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62" y="3333730"/>
            <a:ext cx="609584" cy="60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490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491" name="直接连接符 7"/>
          <p:cNvCxnSpPr>
            <a:cxnSpLocks noChangeShapeType="1"/>
          </p:cNvCxnSpPr>
          <p:nvPr/>
        </p:nvCxnSpPr>
        <p:spPr bwMode="auto">
          <a:xfrm flipV="1">
            <a:off x="9525" y="59055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492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493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58" y="1941513"/>
            <a:ext cx="37449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447882" y="1047790"/>
            <a:ext cx="2285940" cy="7619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三</a:t>
            </a:r>
            <a:r>
              <a:rPr lang="zh-CN" altLang="en-US" sz="1600" b="1" dirty="0" smtClean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步</a:t>
            </a:r>
            <a:r>
              <a:rPr lang="zh-CN" altLang="zh-CN" sz="1600" dirty="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endParaRPr lang="en-US" altLang="zh-CN" sz="1600" dirty="0" smtClean="0">
              <a:solidFill>
                <a:schemeClr val="tx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10" name="内容占位符 8" descr="大象装冰箱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177" b="-21177"/>
          <a:stretch>
            <a:fillRect/>
          </a:stretch>
        </p:blipFill>
        <p:spPr>
          <a:xfrm>
            <a:off x="1219288" y="1809770"/>
            <a:ext cx="4876672" cy="2272157"/>
          </a:xfrm>
        </p:spPr>
      </p:pic>
    </p:spTree>
    <p:extLst>
      <p:ext uri="{BB962C8B-B14F-4D97-AF65-F5344CB8AC3E}">
        <p14:creationId xmlns:p14="http://schemas.microsoft.com/office/powerpoint/2010/main" val="106955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18982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676476" y="1504978"/>
            <a:ext cx="4648078" cy="20573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zh-CN" altLang="zh-CN" sz="2000" b="1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2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、课堂流程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1600" dirty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有必要么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？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38456" y="3486126"/>
            <a:ext cx="2666930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zh-CN" altLang="en-US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【再比如</a:t>
            </a:r>
            <a:r>
              <a:rPr lang="mr-IN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……</a:t>
            </a:r>
            <a:endParaRPr lang="en-US" altLang="zh-CN" sz="20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04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838298" y="742998"/>
            <a:ext cx="3352712" cy="10667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zh-CN" altLang="en-US" sz="1600" b="1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说，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去参加</a:t>
            </a:r>
            <a:r>
              <a:rPr lang="en-US" altLang="zh-CN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《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证书</a:t>
            </a:r>
            <a:r>
              <a:rPr lang="en-US" altLang="zh-CN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》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面试的考试</a:t>
            </a:r>
            <a:r>
              <a:rPr lang="en-US" altLang="zh-CN" sz="1600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        </a:t>
            </a:r>
            <a:endParaRPr lang="en-US" altLang="zh-CN" sz="16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圆角矩形 4"/>
          <p:cNvSpPr/>
          <p:nvPr/>
        </p:nvSpPr>
        <p:spPr bwMode="auto">
          <a:xfrm>
            <a:off x="6934138" y="590602"/>
            <a:ext cx="2041525" cy="41146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1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3" name="圆角矩形 4"/>
          <p:cNvSpPr/>
          <p:nvPr/>
        </p:nvSpPr>
        <p:spPr bwMode="auto">
          <a:xfrm>
            <a:off x="914496" y="3333730"/>
            <a:ext cx="3047920" cy="11429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en-US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  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了解流</a:t>
            </a:r>
            <a:r>
              <a:rPr lang="zh-CN" altLang="en-US" sz="1600" b="1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程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有什么好处？</a:t>
            </a:r>
            <a:endParaRPr lang="en-US" altLang="zh-CN" sz="2000" b="1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88" y="1962166"/>
            <a:ext cx="2167411" cy="12191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8" y="666800"/>
            <a:ext cx="2209742" cy="389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7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418" name="直接连接符 6"/>
          <p:cNvCxnSpPr>
            <a:cxnSpLocks noChangeShapeType="1"/>
          </p:cNvCxnSpPr>
          <p:nvPr/>
        </p:nvCxnSpPr>
        <p:spPr bwMode="auto">
          <a:xfrm>
            <a:off x="533400" y="0"/>
            <a:ext cx="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19" name="直接连接符 7"/>
          <p:cNvCxnSpPr>
            <a:cxnSpLocks noChangeShapeType="1"/>
          </p:cNvCxnSpPr>
          <p:nvPr/>
        </p:nvCxnSpPr>
        <p:spPr bwMode="auto">
          <a:xfrm flipV="1">
            <a:off x="0" y="571500"/>
            <a:ext cx="91440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0" name="直接连接符 8"/>
          <p:cNvCxnSpPr>
            <a:cxnSpLocks noChangeShapeType="1"/>
          </p:cNvCxnSpPr>
          <p:nvPr/>
        </p:nvCxnSpPr>
        <p:spPr bwMode="auto">
          <a:xfrm>
            <a:off x="6781800" y="0"/>
            <a:ext cx="76200" cy="514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1" name="直接连接符 9"/>
          <p:cNvCxnSpPr>
            <a:cxnSpLocks noChangeShapeType="1"/>
          </p:cNvCxnSpPr>
          <p:nvPr/>
        </p:nvCxnSpPr>
        <p:spPr bwMode="auto">
          <a:xfrm flipV="1">
            <a:off x="0" y="4627563"/>
            <a:ext cx="91440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圆角矩形 4"/>
          <p:cNvSpPr/>
          <p:nvPr/>
        </p:nvSpPr>
        <p:spPr bwMode="auto">
          <a:xfrm>
            <a:off x="1447882" y="1504978"/>
            <a:ext cx="4876672" cy="205734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 lvl="0">
              <a:lnSpc>
                <a:spcPts val="2400"/>
              </a:lnSpc>
              <a:defRPr/>
            </a:pPr>
            <a:r>
              <a:rPr lang="zh-CN" altLang="zh-CN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3</a:t>
            </a:r>
            <a:r>
              <a:rPr lang="zh-CN" altLang="en-US" sz="2000" b="1" dirty="0" smtClean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、</a:t>
            </a:r>
            <a:r>
              <a:rPr lang="zh-CN" altLang="en-US" sz="2000" b="1" dirty="0">
                <a:solidFill>
                  <a:srgbClr val="000000"/>
                </a:solidFill>
                <a:latin typeface="微软雅黑" charset="0"/>
                <a:ea typeface="微软雅黑" charset="0"/>
                <a:cs typeface="微软雅黑" charset="0"/>
              </a:rPr>
              <a:t>为什么美国课堂需要流程？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——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中国呢？</a:t>
            </a:r>
            <a:endParaRPr lang="en-US" altLang="zh-CN" sz="2000" b="1" dirty="0" smtClean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pic>
        <p:nvPicPr>
          <p:cNvPr id="604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83" y="4714877"/>
            <a:ext cx="281146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4"/>
          <p:cNvSpPr/>
          <p:nvPr/>
        </p:nvSpPr>
        <p:spPr bwMode="auto">
          <a:xfrm>
            <a:off x="6943726" y="1123952"/>
            <a:ext cx="2041525" cy="32289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5240" tIns="15240" rIns="15240" bIns="15240" anchor="ctr"/>
          <a:lstStyle/>
          <a:p>
            <a:pPr>
              <a:lnSpc>
                <a:spcPts val="2400"/>
              </a:lnSpc>
              <a:defRPr/>
            </a:pPr>
            <a:endParaRPr lang="en-US" altLang="zh-CN" sz="14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00278" y="3486126"/>
            <a:ext cx="4343286" cy="38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400"/>
              </a:lnSpc>
              <a:defRPr/>
            </a:pPr>
            <a:r>
              <a:rPr lang="zh-CN" altLang="en-US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【比如</a:t>
            </a:r>
            <a:r>
              <a:rPr lang="mr-IN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……</a:t>
            </a:r>
            <a:r>
              <a:rPr lang="zh-CN" altLang="en-US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我们展开说</a:t>
            </a:r>
            <a:r>
              <a:rPr lang="zh-CN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，</a:t>
            </a:r>
            <a:r>
              <a:rPr lang="zh-CN" altLang="en-US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课堂流程在美国的</a:t>
            </a:r>
            <a:r>
              <a:rPr lang="mr-IN" altLang="zh-CN" sz="1600" dirty="0" smtClean="0">
                <a:solidFill>
                  <a:srgbClr val="0000FF"/>
                </a:solidFill>
                <a:latin typeface="微软雅黑" charset="0"/>
                <a:ea typeface="微软雅黑" charset="0"/>
                <a:cs typeface="微软雅黑" charset="0"/>
              </a:rPr>
              <a:t>……</a:t>
            </a:r>
            <a:endParaRPr lang="en-US" altLang="zh-CN" sz="2000" dirty="0">
              <a:solidFill>
                <a:srgbClr val="00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86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image" Target="../media/image7.jpeg"/><Relationship Id="rId2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6">
                <a:lumMod val="75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</a:gradFill>
      </a:spPr>
      <a:bodyPr anchor="ctr"/>
      <a:lstStyle>
        <a:defPPr algn="ctr">
          <a:defRPr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=任帅-微课课件">
  <a:themeElements>
    <a:clrScheme name="Office 主题_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_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12522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12522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_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6">
                <a:lumMod val="75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</a:gradFill>
      </a:spPr>
      <a:bodyPr anchor="ctr"/>
      <a:lstStyle>
        <a:defPPr algn="ctr">
          <a:defRPr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对开">
  <a:themeElements>
    <a:clrScheme name="对开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对开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对开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=任帅-微课课件">
  <a:themeElements>
    <a:clrScheme name="Office 主题_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_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12522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12522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_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6">
                <a:lumMod val="75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</a:gradFill>
      </a:spPr>
      <a:bodyPr anchor="ctr"/>
      <a:lstStyle>
        <a:defPPr algn="ctr">
          <a:defRPr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=任帅-微课课件">
  <a:themeElements>
    <a:clrScheme name="Office 主题_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_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12522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12522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_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6">
                <a:lumMod val="75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</a:gradFill>
      </a:spPr>
      <a:bodyPr anchor="ctr"/>
      <a:lstStyle>
        <a:defPPr algn="ctr">
          <a:defRPr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15206</TotalTime>
  <Words>1225</Words>
  <Application>Microsoft Macintosh PowerPoint</Application>
  <PresentationFormat>全屏显示(16:9)</PresentationFormat>
  <Paragraphs>251</Paragraphs>
  <Slides>58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17</vt:i4>
      </vt:variant>
      <vt:variant>
        <vt:lpstr>幻灯片标题</vt:lpstr>
      </vt:variant>
      <vt:variant>
        <vt:i4>58</vt:i4>
      </vt:variant>
    </vt:vector>
  </HeadingPairs>
  <TitlesOfParts>
    <vt:vector size="75" baseType="lpstr">
      <vt:lpstr>3_Office 主题</vt:lpstr>
      <vt:lpstr>=任帅-微课课件</vt:lpstr>
      <vt:lpstr>Office 主题</vt:lpstr>
      <vt:lpstr>4_Office 主题</vt:lpstr>
      <vt:lpstr>1_Office 主题</vt:lpstr>
      <vt:lpstr>5_Office 主题</vt:lpstr>
      <vt:lpstr>1_=任帅-微课课件</vt:lpstr>
      <vt:lpstr>6_Office 主题</vt:lpstr>
      <vt:lpstr>7_Office 主题</vt:lpstr>
      <vt:lpstr>8_Office 主题</vt:lpstr>
      <vt:lpstr>9_Office 主题</vt:lpstr>
      <vt:lpstr>2_=任帅-微课课件</vt:lpstr>
      <vt:lpstr>10_Office 主题</vt:lpstr>
      <vt:lpstr>11_Office 主题</vt:lpstr>
      <vt:lpstr>12_Office 主题</vt:lpstr>
      <vt:lpstr>13_Office 主题</vt:lpstr>
      <vt:lpstr>对开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ppt.glzy8.com提供海量PPT模板免费下载！</dc:title>
  <dc:creator>HP</dc:creator>
  <cp:lastModifiedBy>小希 R</cp:lastModifiedBy>
  <cp:revision>163</cp:revision>
  <dcterms:created xsi:type="dcterms:W3CDTF">2017-06-20T05:20:42Z</dcterms:created>
  <dcterms:modified xsi:type="dcterms:W3CDTF">2018-07-01T08:02:00Z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NXTAG2">
    <vt:lpwstr>0008005209000000000001024140</vt:lpwstr>
  </property>
  <property fmtid="{D5CDD505-2E9C-101B-9397-08002B2CF9AE}" pid="4" name="KSOProductBuildVer">
    <vt:lpwstr>2052-10.1.0.6554</vt:lpwstr>
  </property>
</Properties>
</file>